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5"/>
  </p:notesMasterIdLst>
  <p:sldIdLst>
    <p:sldId id="256" r:id="rId5"/>
    <p:sldId id="281" r:id="rId6"/>
    <p:sldId id="287" r:id="rId7"/>
    <p:sldId id="298" r:id="rId8"/>
    <p:sldId id="259" r:id="rId9"/>
    <p:sldId id="260" r:id="rId10"/>
    <p:sldId id="293" r:id="rId11"/>
    <p:sldId id="263" r:id="rId12"/>
    <p:sldId id="288" r:id="rId13"/>
    <p:sldId id="299" r:id="rId14"/>
    <p:sldId id="300" r:id="rId15"/>
    <p:sldId id="301" r:id="rId16"/>
    <p:sldId id="304" r:id="rId17"/>
    <p:sldId id="303" r:id="rId18"/>
    <p:sldId id="270" r:id="rId19"/>
    <p:sldId id="261" r:id="rId20"/>
    <p:sldId id="289" r:id="rId21"/>
    <p:sldId id="291" r:id="rId22"/>
    <p:sldId id="305" r:id="rId23"/>
    <p:sldId id="297" r:id="rId24"/>
    <p:sldId id="296" r:id="rId25"/>
    <p:sldId id="294" r:id="rId26"/>
    <p:sldId id="275" r:id="rId27"/>
    <p:sldId id="310" r:id="rId28"/>
    <p:sldId id="308" r:id="rId29"/>
    <p:sldId id="280" r:id="rId30"/>
    <p:sldId id="277" r:id="rId31"/>
    <p:sldId id="306" r:id="rId32"/>
    <p:sldId id="307"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cture - approx 15 min" id="{5D5026E3-0C22-4F77-A534-87CD17E3607F}">
          <p14:sldIdLst>
            <p14:sldId id="256"/>
            <p14:sldId id="281"/>
            <p14:sldId id="287"/>
            <p14:sldId id="298"/>
            <p14:sldId id="259"/>
            <p14:sldId id="260"/>
            <p14:sldId id="293"/>
            <p14:sldId id="263"/>
            <p14:sldId id="288"/>
            <p14:sldId id="299"/>
            <p14:sldId id="300"/>
            <p14:sldId id="301"/>
            <p14:sldId id="304"/>
            <p14:sldId id="303"/>
            <p14:sldId id="270"/>
            <p14:sldId id="261"/>
            <p14:sldId id="289"/>
          </p14:sldIdLst>
        </p14:section>
        <p14:section name="Activity/discussion - approx" id="{0782E65D-AF18-4054-9064-8F7B3F3228CE}">
          <p14:sldIdLst>
            <p14:sldId id="291"/>
            <p14:sldId id="305"/>
            <p14:sldId id="297"/>
            <p14:sldId id="296"/>
            <p14:sldId id="294"/>
            <p14:sldId id="275"/>
            <p14:sldId id="310"/>
            <p14:sldId id="308"/>
            <p14:sldId id="280"/>
            <p14:sldId id="277"/>
            <p14:sldId id="306"/>
            <p14:sldId id="307"/>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588C5F-6580-09DE-D3E7-E383EA1A9A5E}" name="Jen Malewicki" initials="JM" userId="S::Jennifer.Litchke@hennepin.us::0fc5a2f8-408a-4e25-82d3-9bf98019530e" providerId="AD"/>
  <p188:author id="{9EEBFBB2-4434-F47B-F3C8-6DF6A0C29BE7}" name="Jen Malewicki" initials="JM" userId="S::Jen.Malewicki@hennepin.us::0fc5a2f8-408a-4e25-82d3-9bf9801953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DCC8E-10E1-4EC7-9186-B6B2576B9419}" v="159" dt="2024-04-19T19:40:45.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66757" autoAdjust="0"/>
  </p:normalViewPr>
  <p:slideViewPr>
    <p:cSldViewPr snapToGrid="0">
      <p:cViewPr varScale="1">
        <p:scale>
          <a:sx n="44" d="100"/>
          <a:sy n="44" d="100"/>
        </p:scale>
        <p:origin x="732" y="68"/>
      </p:cViewPr>
      <p:guideLst>
        <p:guide orient="horz" pos="2160"/>
        <p:guide pos="3840"/>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Malewicki" userId="0fc5a2f8-408a-4e25-82d3-9bf98019530e" providerId="ADAL" clId="{76EBD1BD-6FEC-4CE2-ACC9-A02650823384}"/>
    <pc:docChg chg="undo redo custSel addSld delSld modSld sldOrd addSection delSection modSection">
      <pc:chgData name="Jen Malewicki" userId="0fc5a2f8-408a-4e25-82d3-9bf98019530e" providerId="ADAL" clId="{76EBD1BD-6FEC-4CE2-ACC9-A02650823384}" dt="2023-12-19T15:33:40.228" v="17948"/>
      <pc:docMkLst>
        <pc:docMk/>
      </pc:docMkLst>
      <pc:sldChg chg="addSp delSp modSp mod setBg addAnim delAnim modAnim delDesignElem chgLayout">
        <pc:chgData name="Jen Malewicki" userId="0fc5a2f8-408a-4e25-82d3-9bf98019530e" providerId="ADAL" clId="{76EBD1BD-6FEC-4CE2-ACC9-A02650823384}" dt="2023-12-19T00:16:12.190" v="17244" actId="207"/>
        <pc:sldMkLst>
          <pc:docMk/>
          <pc:sldMk cId="1906341250" sldId="256"/>
        </pc:sldMkLst>
        <pc:spChg chg="mod ord">
          <ac:chgData name="Jen Malewicki" userId="0fc5a2f8-408a-4e25-82d3-9bf98019530e" providerId="ADAL" clId="{76EBD1BD-6FEC-4CE2-ACC9-A02650823384}" dt="2023-12-19T00:11:03.194" v="17225" actId="26606"/>
          <ac:spMkLst>
            <pc:docMk/>
            <pc:sldMk cId="1906341250" sldId="256"/>
            <ac:spMk id="2" creationId="{82E80B49-CB35-6FB1-C8AC-8245AAF6F7CE}"/>
          </ac:spMkLst>
        </pc:spChg>
        <pc:spChg chg="mod ord">
          <ac:chgData name="Jen Malewicki" userId="0fc5a2f8-408a-4e25-82d3-9bf98019530e" providerId="ADAL" clId="{76EBD1BD-6FEC-4CE2-ACC9-A02650823384}" dt="2023-12-19T00:11:03.194" v="17225" actId="26606"/>
          <ac:spMkLst>
            <pc:docMk/>
            <pc:sldMk cId="1906341250" sldId="256"/>
            <ac:spMk id="3" creationId="{794A109B-42E7-9FC8-97D6-B80B8A4EF4C4}"/>
          </ac:spMkLst>
        </pc:spChg>
        <pc:spChg chg="add del">
          <ac:chgData name="Jen Malewicki" userId="0fc5a2f8-408a-4e25-82d3-9bf98019530e" providerId="ADAL" clId="{76EBD1BD-6FEC-4CE2-ACC9-A02650823384}" dt="2023-11-30T00:40:11.604" v="9580"/>
          <ac:spMkLst>
            <pc:docMk/>
            <pc:sldMk cId="1906341250" sldId="256"/>
            <ac:spMk id="5" creationId="{934F1179-B481-4F9E-BCA3-AFB972070F83}"/>
          </ac:spMkLst>
        </pc:spChg>
        <pc:spChg chg="add del">
          <ac:chgData name="Jen Malewicki" userId="0fc5a2f8-408a-4e25-82d3-9bf98019530e" providerId="ADAL" clId="{76EBD1BD-6FEC-4CE2-ACC9-A02650823384}" dt="2023-11-30T00:40:11.604" v="9580"/>
          <ac:spMkLst>
            <pc:docMk/>
            <pc:sldMk cId="1906341250" sldId="256"/>
            <ac:spMk id="6" creationId="{827DC2C4-B485-428A-BF4A-472D2967F47F}"/>
          </ac:spMkLst>
        </pc:spChg>
        <pc:spChg chg="add del">
          <ac:chgData name="Jen Malewicki" userId="0fc5a2f8-408a-4e25-82d3-9bf98019530e" providerId="ADAL" clId="{76EBD1BD-6FEC-4CE2-ACC9-A02650823384}" dt="2023-11-30T00:40:11.604" v="9580"/>
          <ac:spMkLst>
            <pc:docMk/>
            <pc:sldMk cId="1906341250" sldId="256"/>
            <ac:spMk id="7" creationId="{EE04B5EB-F158-4507-90DD-BD23620C7CC9}"/>
          </ac:spMkLst>
        </pc:spChg>
        <pc:spChg chg="add del">
          <ac:chgData name="Jen Malewicki" userId="0fc5a2f8-408a-4e25-82d3-9bf98019530e" providerId="ADAL" clId="{76EBD1BD-6FEC-4CE2-ACC9-A02650823384}" dt="2023-11-30T00:29:53.025" v="9456" actId="26606"/>
          <ac:spMkLst>
            <pc:docMk/>
            <pc:sldMk cId="1906341250" sldId="256"/>
            <ac:spMk id="8" creationId="{FFD48BC7-DC40-47DE-87EE-9F4B6ECB9ABB}"/>
          </ac:spMkLst>
        </pc:spChg>
        <pc:spChg chg="add del">
          <ac:chgData name="Jen Malewicki" userId="0fc5a2f8-408a-4e25-82d3-9bf98019530e" providerId="ADAL" clId="{76EBD1BD-6FEC-4CE2-ACC9-A02650823384}" dt="2023-12-18T19:58:48.188" v="14060" actId="700"/>
          <ac:spMkLst>
            <pc:docMk/>
            <pc:sldMk cId="1906341250" sldId="256"/>
            <ac:spMk id="9" creationId="{4522B21E-B2B9-4C72-9A71-C87EFD137480}"/>
          </ac:spMkLst>
        </pc:spChg>
        <pc:spChg chg="add del">
          <ac:chgData name="Jen Malewicki" userId="0fc5a2f8-408a-4e25-82d3-9bf98019530e" providerId="ADAL" clId="{76EBD1BD-6FEC-4CE2-ACC9-A02650823384}" dt="2023-11-30T00:29:53.025" v="9456" actId="26606"/>
          <ac:spMkLst>
            <pc:docMk/>
            <pc:sldMk cId="1906341250" sldId="256"/>
            <ac:spMk id="10" creationId="{E502BBC7-2C76-46F3-BC24-5985BC13DB88}"/>
          </ac:spMkLst>
        </pc:spChg>
        <pc:spChg chg="add del">
          <ac:chgData name="Jen Malewicki" userId="0fc5a2f8-408a-4e25-82d3-9bf98019530e" providerId="ADAL" clId="{76EBD1BD-6FEC-4CE2-ACC9-A02650823384}" dt="2023-12-18T19:58:48.188" v="14060" actId="700"/>
          <ac:spMkLst>
            <pc:docMk/>
            <pc:sldMk cId="1906341250" sldId="256"/>
            <ac:spMk id="11" creationId="{5EB7D2A2-F448-44D4-938C-DC84CBCB3B1E}"/>
          </ac:spMkLst>
        </pc:spChg>
        <pc:spChg chg="add del">
          <ac:chgData name="Jen Malewicki" userId="0fc5a2f8-408a-4e25-82d3-9bf98019530e" providerId="ADAL" clId="{76EBD1BD-6FEC-4CE2-ACC9-A02650823384}" dt="2023-11-30T00:29:53.025" v="9456" actId="26606"/>
          <ac:spMkLst>
            <pc:docMk/>
            <pc:sldMk cId="1906341250" sldId="256"/>
            <ac:spMk id="12" creationId="{C7F28D52-2A5F-4D23-81AE-7CB8B591C7AF}"/>
          </ac:spMkLst>
        </pc:spChg>
        <pc:spChg chg="add del">
          <ac:chgData name="Jen Malewicki" userId="0fc5a2f8-408a-4e25-82d3-9bf98019530e" providerId="ADAL" clId="{76EBD1BD-6FEC-4CE2-ACC9-A02650823384}" dt="2023-12-18T19:58:48.188" v="14060" actId="700"/>
          <ac:spMkLst>
            <pc:docMk/>
            <pc:sldMk cId="1906341250" sldId="256"/>
            <ac:spMk id="13" creationId="{871AEA07-1E14-44B4-8E55-64EF049CD66F}"/>
          </ac:spMkLst>
        </pc:spChg>
        <pc:spChg chg="add del">
          <ac:chgData name="Jen Malewicki" userId="0fc5a2f8-408a-4e25-82d3-9bf98019530e" providerId="ADAL" clId="{76EBD1BD-6FEC-4CE2-ACC9-A02650823384}" dt="2023-11-30T00:29:53.025" v="9456" actId="26606"/>
          <ac:spMkLst>
            <pc:docMk/>
            <pc:sldMk cId="1906341250" sldId="256"/>
            <ac:spMk id="14" creationId="{3629484E-3792-4B3D-89AD-7C8A1ED0E0D4}"/>
          </ac:spMkLst>
        </pc:spChg>
        <pc:spChg chg="add">
          <ac:chgData name="Jen Malewicki" userId="0fc5a2f8-408a-4e25-82d3-9bf98019530e" providerId="ADAL" clId="{76EBD1BD-6FEC-4CE2-ACC9-A02650823384}" dt="2023-12-19T00:11:03.194" v="17225" actId="26606"/>
          <ac:spMkLst>
            <pc:docMk/>
            <pc:sldMk cId="1906341250" sldId="256"/>
            <ac:spMk id="17" creationId="{BAD76F3E-3A97-486B-B402-44400A8B9173}"/>
          </ac:spMkLst>
        </pc:spChg>
        <pc:spChg chg="add mod">
          <ac:chgData name="Jen Malewicki" userId="0fc5a2f8-408a-4e25-82d3-9bf98019530e" providerId="ADAL" clId="{76EBD1BD-6FEC-4CE2-ACC9-A02650823384}" dt="2023-12-19T00:16:12.190" v="17244" actId="207"/>
          <ac:spMkLst>
            <pc:docMk/>
            <pc:sldMk cId="1906341250" sldId="256"/>
            <ac:spMk id="18" creationId="{391F6B52-91F4-4AEB-B6DB-29FEBCF28C8B}"/>
          </ac:spMkLst>
        </pc:spChg>
        <pc:spChg chg="add del">
          <ac:chgData name="Jen Malewicki" userId="0fc5a2f8-408a-4e25-82d3-9bf98019530e" providerId="ADAL" clId="{76EBD1BD-6FEC-4CE2-ACC9-A02650823384}" dt="2023-12-18T20:05:33.191" v="14142" actId="26606"/>
          <ac:spMkLst>
            <pc:docMk/>
            <pc:sldMk cId="1906341250" sldId="256"/>
            <ac:spMk id="19" creationId="{35F60170-91B4-45F0-B88B-9C07AEC4642C}"/>
          </ac:spMkLst>
        </pc:spChg>
        <pc:spChg chg="add del">
          <ac:chgData name="Jen Malewicki" userId="0fc5a2f8-408a-4e25-82d3-9bf98019530e" providerId="ADAL" clId="{76EBD1BD-6FEC-4CE2-ACC9-A02650823384}" dt="2023-11-30T00:29:57.447" v="9460" actId="26606"/>
          <ac:spMkLst>
            <pc:docMk/>
            <pc:sldMk cId="1906341250" sldId="256"/>
            <ac:spMk id="20" creationId="{A8DB9CD9-59B1-4D73-BC4C-98796A48EF9B}"/>
          </ac:spMkLst>
        </pc:spChg>
        <pc:spChg chg="add del">
          <ac:chgData name="Jen Malewicki" userId="0fc5a2f8-408a-4e25-82d3-9bf98019530e" providerId="ADAL" clId="{76EBD1BD-6FEC-4CE2-ACC9-A02650823384}" dt="2023-11-30T00:29:57.447" v="9460" actId="26606"/>
          <ac:spMkLst>
            <pc:docMk/>
            <pc:sldMk cId="1906341250" sldId="256"/>
            <ac:spMk id="21" creationId="{8874A6A9-41FF-4E33-AFA8-F9F81436A59E}"/>
          </ac:spMkLst>
        </pc:spChg>
        <pc:spChg chg="add del">
          <ac:chgData name="Jen Malewicki" userId="0fc5a2f8-408a-4e25-82d3-9bf98019530e" providerId="ADAL" clId="{76EBD1BD-6FEC-4CE2-ACC9-A02650823384}" dt="2023-12-18T20:05:33.191" v="14142" actId="26606"/>
          <ac:spMkLst>
            <pc:docMk/>
            <pc:sldMk cId="1906341250" sldId="256"/>
            <ac:spMk id="23" creationId="{2C7D7C94-41C0-4614-8A18-941174D4D2AF}"/>
          </ac:spMkLst>
        </pc:spChg>
        <pc:spChg chg="add del">
          <ac:chgData name="Jen Malewicki" userId="0fc5a2f8-408a-4e25-82d3-9bf98019530e" providerId="ADAL" clId="{76EBD1BD-6FEC-4CE2-ACC9-A02650823384}" dt="2023-11-30T00:29:59.927" v="9462" actId="26606"/>
          <ac:spMkLst>
            <pc:docMk/>
            <pc:sldMk cId="1906341250" sldId="256"/>
            <ac:spMk id="25" creationId="{0E30439A-8A5B-46EC-8283-9B6B031D40D0}"/>
          </ac:spMkLst>
        </pc:spChg>
        <pc:spChg chg="add del">
          <ac:chgData name="Jen Malewicki" userId="0fc5a2f8-408a-4e25-82d3-9bf98019530e" providerId="ADAL" clId="{76EBD1BD-6FEC-4CE2-ACC9-A02650823384}" dt="2023-11-30T00:29:59.927" v="9462" actId="26606"/>
          <ac:spMkLst>
            <pc:docMk/>
            <pc:sldMk cId="1906341250" sldId="256"/>
            <ac:spMk id="26" creationId="{5CEAD642-85CF-4750-8432-7C80C901F001}"/>
          </ac:spMkLst>
        </pc:spChg>
        <pc:spChg chg="add del">
          <ac:chgData name="Jen Malewicki" userId="0fc5a2f8-408a-4e25-82d3-9bf98019530e" providerId="ADAL" clId="{76EBD1BD-6FEC-4CE2-ACC9-A02650823384}" dt="2023-11-30T00:29:59.927" v="9462" actId="26606"/>
          <ac:spMkLst>
            <pc:docMk/>
            <pc:sldMk cId="1906341250" sldId="256"/>
            <ac:spMk id="27" creationId="{FA33EEAE-15D5-4119-8C1E-89D943F911EF}"/>
          </ac:spMkLst>
        </pc:spChg>
        <pc:spChg chg="add del">
          <ac:chgData name="Jen Malewicki" userId="0fc5a2f8-408a-4e25-82d3-9bf98019530e" providerId="ADAL" clId="{76EBD1BD-6FEC-4CE2-ACC9-A02650823384}" dt="2023-11-30T00:29:59.927" v="9462" actId="26606"/>
          <ac:spMkLst>
            <pc:docMk/>
            <pc:sldMk cId="1906341250" sldId="256"/>
            <ac:spMk id="28" creationId="{730D8B3B-9B80-4025-B934-26DC7D7CD231}"/>
          </ac:spMkLst>
        </pc:spChg>
        <pc:spChg chg="add del">
          <ac:chgData name="Jen Malewicki" userId="0fc5a2f8-408a-4e25-82d3-9bf98019530e" providerId="ADAL" clId="{76EBD1BD-6FEC-4CE2-ACC9-A02650823384}" dt="2023-11-30T00:29:59.927" v="9462" actId="26606"/>
          <ac:spMkLst>
            <pc:docMk/>
            <pc:sldMk cId="1906341250" sldId="256"/>
            <ac:spMk id="29" creationId="{B5A1B09C-1565-46F8-B70F-621C5EB48A09}"/>
          </ac:spMkLst>
        </pc:spChg>
        <pc:spChg chg="add del">
          <ac:chgData name="Jen Malewicki" userId="0fc5a2f8-408a-4e25-82d3-9bf98019530e" providerId="ADAL" clId="{76EBD1BD-6FEC-4CE2-ACC9-A02650823384}" dt="2023-11-30T00:29:59.927" v="9462" actId="26606"/>
          <ac:spMkLst>
            <pc:docMk/>
            <pc:sldMk cId="1906341250" sldId="256"/>
            <ac:spMk id="30" creationId="{8C516CC8-80AC-446C-A56E-9F54B7210402}"/>
          </ac:spMkLst>
        </pc:spChg>
        <pc:spChg chg="add del">
          <ac:chgData name="Jen Malewicki" userId="0fc5a2f8-408a-4e25-82d3-9bf98019530e" providerId="ADAL" clId="{76EBD1BD-6FEC-4CE2-ACC9-A02650823384}" dt="2023-11-30T00:29:59.927" v="9462" actId="26606"/>
          <ac:spMkLst>
            <pc:docMk/>
            <pc:sldMk cId="1906341250" sldId="256"/>
            <ac:spMk id="31" creationId="{53947E58-F088-49F1-A3D1-DEA690192E84}"/>
          </ac:spMkLst>
        </pc:spChg>
        <pc:spChg chg="add del">
          <ac:chgData name="Jen Malewicki" userId="0fc5a2f8-408a-4e25-82d3-9bf98019530e" providerId="ADAL" clId="{76EBD1BD-6FEC-4CE2-ACC9-A02650823384}" dt="2023-11-30T00:30:18.490" v="9466" actId="26606"/>
          <ac:spMkLst>
            <pc:docMk/>
            <pc:sldMk cId="1906341250" sldId="256"/>
            <ac:spMk id="33" creationId="{787F4F1C-8D3D-4EC1-B72D-A0470A5A08B8}"/>
          </ac:spMkLst>
        </pc:spChg>
        <pc:spChg chg="add mod">
          <ac:chgData name="Jen Malewicki" userId="0fc5a2f8-408a-4e25-82d3-9bf98019530e" providerId="ADAL" clId="{76EBD1BD-6FEC-4CE2-ACC9-A02650823384}" dt="2023-12-19T00:15:59.828" v="17243" actId="207"/>
          <ac:spMkLst>
            <pc:docMk/>
            <pc:sldMk cId="1906341250" sldId="256"/>
            <ac:spMk id="35" creationId="{2CD6F061-7C53-44F4-9794-953DB70A451B}"/>
          </ac:spMkLst>
        </pc:spChg>
        <pc:grpChg chg="add del">
          <ac:chgData name="Jen Malewicki" userId="0fc5a2f8-408a-4e25-82d3-9bf98019530e" providerId="ADAL" clId="{76EBD1BD-6FEC-4CE2-ACC9-A02650823384}" dt="2023-12-18T20:05:33.191" v="14142" actId="26606"/>
          <ac:grpSpMkLst>
            <pc:docMk/>
            <pc:sldMk cId="1906341250" sldId="256"/>
            <ac:grpSpMk id="16" creationId="{65B3D45F-509E-43F3-B685-A5E78AD0D820}"/>
          </ac:grpSpMkLst>
        </pc:grpChg>
        <pc:grpChg chg="add del">
          <ac:chgData name="Jen Malewicki" userId="0fc5a2f8-408a-4e25-82d3-9bf98019530e" providerId="ADAL" clId="{76EBD1BD-6FEC-4CE2-ACC9-A02650823384}" dt="2023-11-30T00:29:57.447" v="9460" actId="26606"/>
          <ac:grpSpMkLst>
            <pc:docMk/>
            <pc:sldMk cId="1906341250" sldId="256"/>
            <ac:grpSpMk id="22" creationId="{721D730E-1F97-4071-B143-B05E6D2599BC}"/>
          </ac:grpSpMkLst>
        </pc:grpChg>
        <pc:grpChg chg="add del">
          <ac:chgData name="Jen Malewicki" userId="0fc5a2f8-408a-4e25-82d3-9bf98019530e" providerId="ADAL" clId="{76EBD1BD-6FEC-4CE2-ACC9-A02650823384}" dt="2023-11-30T00:30:18.490" v="9466" actId="26606"/>
          <ac:grpSpMkLst>
            <pc:docMk/>
            <pc:sldMk cId="1906341250" sldId="256"/>
            <ac:grpSpMk id="34" creationId="{D1E3DD61-64DB-46AD-B249-E273CD86B051}"/>
          </ac:grpSpMkLst>
        </pc:grpChg>
        <pc:cxnChg chg="add del">
          <ac:chgData name="Jen Malewicki" userId="0fc5a2f8-408a-4e25-82d3-9bf98019530e" providerId="ADAL" clId="{76EBD1BD-6FEC-4CE2-ACC9-A02650823384}" dt="2023-12-18T19:58:48.188" v="14060" actId="700"/>
          <ac:cxnSpMkLst>
            <pc:docMk/>
            <pc:sldMk cId="1906341250" sldId="256"/>
            <ac:cxnSpMk id="15" creationId="{F7C8EA93-3210-4C62-99E9-153C275E3A87}"/>
          </ac:cxnSpMkLst>
        </pc:cxnChg>
        <pc:cxnChg chg="add del">
          <ac:chgData name="Jen Malewicki" userId="0fc5a2f8-408a-4e25-82d3-9bf98019530e" providerId="ADAL" clId="{76EBD1BD-6FEC-4CE2-ACC9-A02650823384}" dt="2023-12-18T20:05:33.191" v="14142" actId="26606"/>
          <ac:cxnSpMkLst>
            <pc:docMk/>
            <pc:sldMk cId="1906341250" sldId="256"/>
            <ac:cxnSpMk id="24" creationId="{61F6FBC1-6409-4059-B87B-1BE513242FE6}"/>
          </ac:cxnSpMkLst>
        </pc:cxnChg>
        <pc:cxnChg chg="add del">
          <ac:chgData name="Jen Malewicki" userId="0fc5a2f8-408a-4e25-82d3-9bf98019530e" providerId="ADAL" clId="{76EBD1BD-6FEC-4CE2-ACC9-A02650823384}" dt="2023-12-18T20:05:33.191" v="14142" actId="26606"/>
          <ac:cxnSpMkLst>
            <pc:docMk/>
            <pc:sldMk cId="1906341250" sldId="256"/>
            <ac:cxnSpMk id="32" creationId="{E6A98E26-C7DC-48E3-8F50-FBF7F3C50F4C}"/>
          </ac:cxnSpMkLst>
        </pc:cxnChg>
      </pc:sldChg>
      <pc:sldChg chg="addSp delSp modSp del mod setBg delDesignElem chgLayout">
        <pc:chgData name="Jen Malewicki" userId="0fc5a2f8-408a-4e25-82d3-9bf98019530e" providerId="ADAL" clId="{76EBD1BD-6FEC-4CE2-ACC9-A02650823384}" dt="2023-12-18T20:00:17.155" v="14076" actId="2696"/>
        <pc:sldMkLst>
          <pc:docMk/>
          <pc:sldMk cId="2578133171" sldId="257"/>
        </pc:sldMkLst>
        <pc:spChg chg="mod ord">
          <ac:chgData name="Jen Malewicki" userId="0fc5a2f8-408a-4e25-82d3-9bf98019530e" providerId="ADAL" clId="{76EBD1BD-6FEC-4CE2-ACC9-A02650823384}" dt="2023-12-18T19:59:42.761" v="14066" actId="21"/>
          <ac:spMkLst>
            <pc:docMk/>
            <pc:sldMk cId="2578133171" sldId="257"/>
            <ac:spMk id="2" creationId="{4E035FC5-630B-5FB0-E369-F2A9F3AC39CA}"/>
          </ac:spMkLst>
        </pc:spChg>
        <pc:spChg chg="del mod">
          <ac:chgData name="Jen Malewicki" userId="0fc5a2f8-408a-4e25-82d3-9bf98019530e" providerId="ADAL" clId="{76EBD1BD-6FEC-4CE2-ACC9-A02650823384}" dt="2023-11-30T00:32:27.106" v="9478" actId="26606"/>
          <ac:spMkLst>
            <pc:docMk/>
            <pc:sldMk cId="2578133171" sldId="257"/>
            <ac:spMk id="3" creationId="{D0F68F6E-4397-5EFE-86C3-A39E9EE0252D}"/>
          </ac:spMkLst>
        </pc:spChg>
        <pc:spChg chg="add del">
          <ac:chgData name="Jen Malewicki" userId="0fc5a2f8-408a-4e25-82d3-9bf98019530e" providerId="ADAL" clId="{76EBD1BD-6FEC-4CE2-ACC9-A02650823384}" dt="2023-11-30T00:40:11.604" v="9580"/>
          <ac:spMkLst>
            <pc:docMk/>
            <pc:sldMk cId="2578133171" sldId="257"/>
            <ac:spMk id="9" creationId="{081EA652-8C6A-4E69-BEB9-170809474553}"/>
          </ac:spMkLst>
        </pc:spChg>
        <pc:spChg chg="add del">
          <ac:chgData name="Jen Malewicki" userId="0fc5a2f8-408a-4e25-82d3-9bf98019530e" providerId="ADAL" clId="{76EBD1BD-6FEC-4CE2-ACC9-A02650823384}" dt="2023-11-30T00:40:11.604" v="9580"/>
          <ac:spMkLst>
            <pc:docMk/>
            <pc:sldMk cId="2578133171" sldId="257"/>
            <ac:spMk id="11" creationId="{5298780A-33B9-4EA2-8F67-DE68AD62841B}"/>
          </ac:spMkLst>
        </pc:spChg>
        <pc:spChg chg="add del">
          <ac:chgData name="Jen Malewicki" userId="0fc5a2f8-408a-4e25-82d3-9bf98019530e" providerId="ADAL" clId="{76EBD1BD-6FEC-4CE2-ACC9-A02650823384}" dt="2023-11-30T00:40:11.604" v="9580"/>
          <ac:spMkLst>
            <pc:docMk/>
            <pc:sldMk cId="2578133171" sldId="257"/>
            <ac:spMk id="13" creationId="{7F488E8B-4E1E-4402-8935-D4E6C02615C7}"/>
          </ac:spMkLst>
        </pc:spChg>
        <pc:graphicFrameChg chg="add mod ord">
          <ac:chgData name="Jen Malewicki" userId="0fc5a2f8-408a-4e25-82d3-9bf98019530e" providerId="ADAL" clId="{76EBD1BD-6FEC-4CE2-ACC9-A02650823384}" dt="2023-12-18T20:00:06.846" v="14072"/>
          <ac:graphicFrameMkLst>
            <pc:docMk/>
            <pc:sldMk cId="2578133171" sldId="257"/>
            <ac:graphicFrameMk id="5" creationId="{D94D3456-C732-9E6B-2718-9742005E90D8}"/>
          </ac:graphicFrameMkLst>
        </pc:graphicFrameChg>
      </pc:sldChg>
      <pc:sldChg chg="addSp delSp modSp mod setBg modAnim modNotesTx">
        <pc:chgData name="Jen Malewicki" userId="0fc5a2f8-408a-4e25-82d3-9bf98019530e" providerId="ADAL" clId="{76EBD1BD-6FEC-4CE2-ACC9-A02650823384}" dt="2023-12-19T13:58:05.181" v="17462" actId="20577"/>
        <pc:sldMkLst>
          <pc:docMk/>
          <pc:sldMk cId="285229874" sldId="259"/>
        </pc:sldMkLst>
        <pc:spChg chg="mod">
          <ac:chgData name="Jen Malewicki" userId="0fc5a2f8-408a-4e25-82d3-9bf98019530e" providerId="ADAL" clId="{76EBD1BD-6FEC-4CE2-ACC9-A02650823384}" dt="2023-12-18T20:04:31.475" v="14140"/>
          <ac:spMkLst>
            <pc:docMk/>
            <pc:sldMk cId="285229874" sldId="259"/>
            <ac:spMk id="2" creationId="{1EFC7322-E6B2-D0BE-C75A-853B96AC3093}"/>
          </ac:spMkLst>
        </pc:spChg>
        <pc:spChg chg="mod">
          <ac:chgData name="Jen Malewicki" userId="0fc5a2f8-408a-4e25-82d3-9bf98019530e" providerId="ADAL" clId="{76EBD1BD-6FEC-4CE2-ACC9-A02650823384}" dt="2023-12-18T20:08:40.609" v="14243" actId="113"/>
          <ac:spMkLst>
            <pc:docMk/>
            <pc:sldMk cId="285229874" sldId="259"/>
            <ac:spMk id="3" creationId="{4CCA65C6-AF7F-266E-4AB5-EE25EC1A3378}"/>
          </ac:spMkLst>
        </pc:spChg>
        <pc:spChg chg="mod">
          <ac:chgData name="Jen Malewicki" userId="0fc5a2f8-408a-4e25-82d3-9bf98019530e" providerId="ADAL" clId="{76EBD1BD-6FEC-4CE2-ACC9-A02650823384}" dt="2023-11-30T00:34:29.326" v="9519" actId="26606"/>
          <ac:spMkLst>
            <pc:docMk/>
            <pc:sldMk cId="285229874" sldId="259"/>
            <ac:spMk id="16" creationId="{9DD64E8F-061C-B630-71B1-2914034E2F79}"/>
          </ac:spMkLst>
        </pc:spChg>
        <pc:spChg chg="mod">
          <ac:chgData name="Jen Malewicki" userId="0fc5a2f8-408a-4e25-82d3-9bf98019530e" providerId="ADAL" clId="{76EBD1BD-6FEC-4CE2-ACC9-A02650823384}" dt="2023-11-30T00:34:29.326" v="9519" actId="26606"/>
          <ac:spMkLst>
            <pc:docMk/>
            <pc:sldMk cId="285229874" sldId="259"/>
            <ac:spMk id="21" creationId="{AE45BB62-83AB-818A-84C6-D69827C3CFC5}"/>
          </ac:spMkLst>
        </pc:spChg>
        <pc:spChg chg="add del">
          <ac:chgData name="Jen Malewicki" userId="0fc5a2f8-408a-4e25-82d3-9bf98019530e" providerId="ADAL" clId="{76EBD1BD-6FEC-4CE2-ACC9-A02650823384}" dt="2023-11-30T00:34:29.326" v="9519" actId="26606"/>
          <ac:spMkLst>
            <pc:docMk/>
            <pc:sldMk cId="285229874" sldId="259"/>
            <ac:spMk id="26" creationId="{56E9B3E6-E277-4D68-BA48-9CB43FFBD6E2}"/>
          </ac:spMkLst>
        </pc:spChg>
        <pc:spChg chg="add del">
          <ac:chgData name="Jen Malewicki" userId="0fc5a2f8-408a-4e25-82d3-9bf98019530e" providerId="ADAL" clId="{76EBD1BD-6FEC-4CE2-ACC9-A02650823384}" dt="2023-11-30T00:34:29.326" v="9519" actId="26606"/>
          <ac:spMkLst>
            <pc:docMk/>
            <pc:sldMk cId="285229874" sldId="259"/>
            <ac:spMk id="33" creationId="{D5B0017B-2ECA-49AF-B397-DC140825DF8D}"/>
          </ac:spMkLst>
        </pc:spChg>
        <pc:grpChg chg="add del">
          <ac:chgData name="Jen Malewicki" userId="0fc5a2f8-408a-4e25-82d3-9bf98019530e" providerId="ADAL" clId="{76EBD1BD-6FEC-4CE2-ACC9-A02650823384}" dt="2023-11-30T00:34:29.326" v="9519" actId="26606"/>
          <ac:grpSpMkLst>
            <pc:docMk/>
            <pc:sldMk cId="285229874" sldId="259"/>
            <ac:grpSpMk id="28" creationId="{AE1C45F0-260A-458C-96ED-C1F6D2151219}"/>
          </ac:grpSpMkLst>
        </pc:grpChg>
        <pc:picChg chg="mod">
          <ac:chgData name="Jen Malewicki" userId="0fc5a2f8-408a-4e25-82d3-9bf98019530e" providerId="ADAL" clId="{76EBD1BD-6FEC-4CE2-ACC9-A02650823384}" dt="2023-11-30T00:34:29.326" v="9519" actId="26606"/>
          <ac:picMkLst>
            <pc:docMk/>
            <pc:sldMk cId="285229874" sldId="259"/>
            <ac:picMk id="20" creationId="{976D1D2C-4673-0A6A-6D1F-008DF31C511C}"/>
          </ac:picMkLst>
        </pc:picChg>
        <pc:cxnChg chg="add del">
          <ac:chgData name="Jen Malewicki" userId="0fc5a2f8-408a-4e25-82d3-9bf98019530e" providerId="ADAL" clId="{76EBD1BD-6FEC-4CE2-ACC9-A02650823384}" dt="2023-11-30T00:34:29.326" v="9519" actId="26606"/>
          <ac:cxnSpMkLst>
            <pc:docMk/>
            <pc:sldMk cId="285229874" sldId="259"/>
            <ac:cxnSpMk id="35" creationId="{6CF1BAF6-AD41-4082-B212-8A1F9A2E8779}"/>
          </ac:cxnSpMkLst>
        </pc:cxnChg>
      </pc:sldChg>
      <pc:sldChg chg="addSp delSp modSp mod modClrScheme delAnim chgLayout modNotesTx">
        <pc:chgData name="Jen Malewicki" userId="0fc5a2f8-408a-4e25-82d3-9bf98019530e" providerId="ADAL" clId="{76EBD1BD-6FEC-4CE2-ACC9-A02650823384}" dt="2023-12-19T14:45:30.448" v="17942" actId="20577"/>
        <pc:sldMkLst>
          <pc:docMk/>
          <pc:sldMk cId="4207268962" sldId="260"/>
        </pc:sldMkLst>
        <pc:spChg chg="add del mod">
          <ac:chgData name="Jen Malewicki" userId="0fc5a2f8-408a-4e25-82d3-9bf98019530e" providerId="ADAL" clId="{76EBD1BD-6FEC-4CE2-ACC9-A02650823384}" dt="2023-12-18T01:53:00.304" v="10499" actId="478"/>
          <ac:spMkLst>
            <pc:docMk/>
            <pc:sldMk cId="4207268962" sldId="260"/>
            <ac:spMk id="3" creationId="{65A06149-E86E-CB51-339D-3ADAF21FA06E}"/>
          </ac:spMkLst>
        </pc:spChg>
        <pc:spChg chg="add del mod">
          <ac:chgData name="Jen Malewicki" userId="0fc5a2f8-408a-4e25-82d3-9bf98019530e" providerId="ADAL" clId="{76EBD1BD-6FEC-4CE2-ACC9-A02650823384}" dt="2023-12-18T01:52:58.239" v="10498" actId="478"/>
          <ac:spMkLst>
            <pc:docMk/>
            <pc:sldMk cId="4207268962" sldId="260"/>
            <ac:spMk id="5" creationId="{7E7FAD1F-5972-1662-27DF-92574D656FD1}"/>
          </ac:spMkLst>
        </pc:spChg>
        <pc:spChg chg="add del mod">
          <ac:chgData name="Jen Malewicki" userId="0fc5a2f8-408a-4e25-82d3-9bf98019530e" providerId="ADAL" clId="{76EBD1BD-6FEC-4CE2-ACC9-A02650823384}" dt="2023-12-18T14:16:12.443" v="10519" actId="700"/>
          <ac:spMkLst>
            <pc:docMk/>
            <pc:sldMk cId="4207268962" sldId="260"/>
            <ac:spMk id="10" creationId="{E038FA99-196B-676E-C9B1-2F6888330CFA}"/>
          </ac:spMkLst>
        </pc:spChg>
        <pc:spChg chg="del mod">
          <ac:chgData name="Jen Malewicki" userId="0fc5a2f8-408a-4e25-82d3-9bf98019530e" providerId="ADAL" clId="{76EBD1BD-6FEC-4CE2-ACC9-A02650823384}" dt="2023-12-18T14:16:03.534" v="10518" actId="478"/>
          <ac:spMkLst>
            <pc:docMk/>
            <pc:sldMk cId="4207268962" sldId="260"/>
            <ac:spMk id="13" creationId="{E61CC699-ED8A-634E-376E-A30EB2564BC2}"/>
          </ac:spMkLst>
        </pc:spChg>
        <pc:spChg chg="mod">
          <ac:chgData name="Jen Malewicki" userId="0fc5a2f8-408a-4e25-82d3-9bf98019530e" providerId="ADAL" clId="{76EBD1BD-6FEC-4CE2-ACC9-A02650823384}" dt="2023-12-18T01:53:56.840" v="10513" actId="20577"/>
          <ac:spMkLst>
            <pc:docMk/>
            <pc:sldMk cId="4207268962" sldId="260"/>
            <ac:spMk id="19" creationId="{BCA9D2D2-5542-7F73-3728-3C9F2B67CED1}"/>
          </ac:spMkLst>
        </pc:spChg>
        <pc:picChg chg="add del mod">
          <ac:chgData name="Jen Malewicki" userId="0fc5a2f8-408a-4e25-82d3-9bf98019530e" providerId="ADAL" clId="{76EBD1BD-6FEC-4CE2-ACC9-A02650823384}" dt="2023-12-18T14:20:15.713" v="10532" actId="478"/>
          <ac:picMkLst>
            <pc:docMk/>
            <pc:sldMk cId="4207268962" sldId="260"/>
            <ac:picMk id="7" creationId="{9B307FBE-82B9-ABE6-A957-4DDD7DA049B6}"/>
          </ac:picMkLst>
        </pc:picChg>
        <pc:picChg chg="del">
          <ac:chgData name="Jen Malewicki" userId="0fc5a2f8-408a-4e25-82d3-9bf98019530e" providerId="ADAL" clId="{76EBD1BD-6FEC-4CE2-ACC9-A02650823384}" dt="2023-12-18T00:55:45.879" v="10495" actId="478"/>
          <ac:picMkLst>
            <pc:docMk/>
            <pc:sldMk cId="4207268962" sldId="260"/>
            <ac:picMk id="8" creationId="{3D54D56D-3C6A-304E-5BDC-31FF1ECF6BC0}"/>
          </ac:picMkLst>
        </pc:picChg>
        <pc:picChg chg="add del mod">
          <ac:chgData name="Jen Malewicki" userId="0fc5a2f8-408a-4e25-82d3-9bf98019530e" providerId="ADAL" clId="{76EBD1BD-6FEC-4CE2-ACC9-A02650823384}" dt="2023-12-18T14:21:33.177" v="10541" actId="478"/>
          <ac:picMkLst>
            <pc:docMk/>
            <pc:sldMk cId="4207268962" sldId="260"/>
            <ac:picMk id="12" creationId="{0BB7C78C-247E-733A-E63B-2419AA422188}"/>
          </ac:picMkLst>
        </pc:picChg>
        <pc:picChg chg="add del mod">
          <ac:chgData name="Jen Malewicki" userId="0fc5a2f8-408a-4e25-82d3-9bf98019530e" providerId="ADAL" clId="{76EBD1BD-6FEC-4CE2-ACC9-A02650823384}" dt="2023-12-18T20:52:58.926" v="14550" actId="478"/>
          <ac:picMkLst>
            <pc:docMk/>
            <pc:sldMk cId="4207268962" sldId="260"/>
            <ac:picMk id="15" creationId="{0C6B83F7-7902-20AC-AF62-53096FDD5EAD}"/>
          </ac:picMkLst>
        </pc:picChg>
        <pc:picChg chg="del mod">
          <ac:chgData name="Jen Malewicki" userId="0fc5a2f8-408a-4e25-82d3-9bf98019530e" providerId="ADAL" clId="{76EBD1BD-6FEC-4CE2-ACC9-A02650823384}" dt="2023-12-18T00:55:47.759" v="10496" actId="478"/>
          <ac:picMkLst>
            <pc:docMk/>
            <pc:sldMk cId="4207268962" sldId="260"/>
            <ac:picMk id="16" creationId="{92758D7F-A2B5-658B-D598-73E5BAEE8C28}"/>
          </ac:picMkLst>
        </pc:picChg>
        <pc:picChg chg="add mod">
          <ac:chgData name="Jen Malewicki" userId="0fc5a2f8-408a-4e25-82d3-9bf98019530e" providerId="ADAL" clId="{76EBD1BD-6FEC-4CE2-ACC9-A02650823384}" dt="2023-12-18T20:54:14.139" v="14563" actId="1440"/>
          <ac:picMkLst>
            <pc:docMk/>
            <pc:sldMk cId="4207268962" sldId="260"/>
            <ac:picMk id="18" creationId="{F9829242-3F81-2DDD-DA31-0CFF6035C6CF}"/>
          </ac:picMkLst>
        </pc:picChg>
      </pc:sldChg>
      <pc:sldChg chg="addSp delSp modSp mod">
        <pc:chgData name="Jen Malewicki" userId="0fc5a2f8-408a-4e25-82d3-9bf98019530e" providerId="ADAL" clId="{76EBD1BD-6FEC-4CE2-ACC9-A02650823384}" dt="2023-12-18T23:27:32.645" v="16417" actId="1076"/>
        <pc:sldMkLst>
          <pc:docMk/>
          <pc:sldMk cId="1900500471" sldId="261"/>
        </pc:sldMkLst>
        <pc:spChg chg="add mod">
          <ac:chgData name="Jen Malewicki" userId="0fc5a2f8-408a-4e25-82d3-9bf98019530e" providerId="ADAL" clId="{76EBD1BD-6FEC-4CE2-ACC9-A02650823384}" dt="2023-12-18T23:27:32.645" v="16417" actId="1076"/>
          <ac:spMkLst>
            <pc:docMk/>
            <pc:sldMk cId="1900500471" sldId="261"/>
            <ac:spMk id="2" creationId="{07C77FB2-F894-AF28-F678-79249FB61D6C}"/>
          </ac:spMkLst>
        </pc:spChg>
        <pc:spChg chg="add del mod">
          <ac:chgData name="Jen Malewicki" userId="0fc5a2f8-408a-4e25-82d3-9bf98019530e" providerId="ADAL" clId="{76EBD1BD-6FEC-4CE2-ACC9-A02650823384}" dt="2023-12-18T23:27:07.442" v="16413" actId="478"/>
          <ac:spMkLst>
            <pc:docMk/>
            <pc:sldMk cId="1900500471" sldId="261"/>
            <ac:spMk id="4" creationId="{9F3751BB-C8EB-C5AF-FEEC-EAD0D6446CCF}"/>
          </ac:spMkLst>
        </pc:spChg>
        <pc:spChg chg="del mod">
          <ac:chgData name="Jen Malewicki" userId="0fc5a2f8-408a-4e25-82d3-9bf98019530e" providerId="ADAL" clId="{76EBD1BD-6FEC-4CE2-ACC9-A02650823384}" dt="2023-12-18T23:26:51.340" v="16409" actId="478"/>
          <ac:spMkLst>
            <pc:docMk/>
            <pc:sldMk cId="1900500471" sldId="261"/>
            <ac:spMk id="18" creationId="{419C238B-E34A-9F83-5B56-A6A4C12E4956}"/>
          </ac:spMkLst>
        </pc:spChg>
        <pc:picChg chg="mod">
          <ac:chgData name="Jen Malewicki" userId="0fc5a2f8-408a-4e25-82d3-9bf98019530e" providerId="ADAL" clId="{76EBD1BD-6FEC-4CE2-ACC9-A02650823384}" dt="2023-12-18T23:27:23.288" v="16416" actId="1076"/>
          <ac:picMkLst>
            <pc:docMk/>
            <pc:sldMk cId="1900500471" sldId="261"/>
            <ac:picMk id="6" creationId="{54620276-97CE-E521-19E6-AF53CACFF520}"/>
          </ac:picMkLst>
        </pc:picChg>
      </pc:sldChg>
      <pc:sldChg chg="addSp delSp modSp del mod setBg delDesignElem">
        <pc:chgData name="Jen Malewicki" userId="0fc5a2f8-408a-4e25-82d3-9bf98019530e" providerId="ADAL" clId="{76EBD1BD-6FEC-4CE2-ACC9-A02650823384}" dt="2023-12-19T00:00:54.430" v="17178" actId="2696"/>
        <pc:sldMkLst>
          <pc:docMk/>
          <pc:sldMk cId="3634341625" sldId="262"/>
        </pc:sldMkLst>
        <pc:spChg chg="mod">
          <ac:chgData name="Jen Malewicki" userId="0fc5a2f8-408a-4e25-82d3-9bf98019530e" providerId="ADAL" clId="{76EBD1BD-6FEC-4CE2-ACC9-A02650823384}" dt="2023-11-30T00:41:11.864" v="9592" actId="26606"/>
          <ac:spMkLst>
            <pc:docMk/>
            <pc:sldMk cId="3634341625" sldId="262"/>
            <ac:spMk id="7" creationId="{6FC3A794-F1BC-95BC-9A3E-3E650D6A561B}"/>
          </ac:spMkLst>
        </pc:spChg>
        <pc:spChg chg="add del">
          <ac:chgData name="Jen Malewicki" userId="0fc5a2f8-408a-4e25-82d3-9bf98019530e" providerId="ADAL" clId="{76EBD1BD-6FEC-4CE2-ACC9-A02650823384}" dt="2023-11-30T00:41:04.559" v="9587" actId="26606"/>
          <ac:spMkLst>
            <pc:docMk/>
            <pc:sldMk cId="3634341625" sldId="262"/>
            <ac:spMk id="12" creationId="{879EECFE-814E-4B68-96A7-86A795BD22F7}"/>
          </ac:spMkLst>
        </pc:spChg>
        <pc:spChg chg="add del">
          <ac:chgData name="Jen Malewicki" userId="0fc5a2f8-408a-4e25-82d3-9bf98019530e" providerId="ADAL" clId="{76EBD1BD-6FEC-4CE2-ACC9-A02650823384}" dt="2023-11-30T00:41:04.559" v="9587" actId="26606"/>
          <ac:spMkLst>
            <pc:docMk/>
            <pc:sldMk cId="3634341625" sldId="262"/>
            <ac:spMk id="14" creationId="{AF180F00-B4B2-4196-BB1C-ECD21B03F0A9}"/>
          </ac:spMkLst>
        </pc:spChg>
        <pc:spChg chg="add del">
          <ac:chgData name="Jen Malewicki" userId="0fc5a2f8-408a-4e25-82d3-9bf98019530e" providerId="ADAL" clId="{76EBD1BD-6FEC-4CE2-ACC9-A02650823384}" dt="2023-11-30T00:41:04.559" v="9587" actId="26606"/>
          <ac:spMkLst>
            <pc:docMk/>
            <pc:sldMk cId="3634341625" sldId="262"/>
            <ac:spMk id="16" creationId="{EE04B5EB-F158-4507-90DD-BD23620C7CC9}"/>
          </ac:spMkLst>
        </pc:spChg>
        <pc:spChg chg="add del">
          <ac:chgData name="Jen Malewicki" userId="0fc5a2f8-408a-4e25-82d3-9bf98019530e" providerId="ADAL" clId="{76EBD1BD-6FEC-4CE2-ACC9-A02650823384}" dt="2023-11-30T00:41:08.188" v="9589" actId="26606"/>
          <ac:spMkLst>
            <pc:docMk/>
            <pc:sldMk cId="3634341625" sldId="262"/>
            <ac:spMk id="20" creationId="{879EECFE-814E-4B68-96A7-86A795BD22F7}"/>
          </ac:spMkLst>
        </pc:spChg>
        <pc:spChg chg="add del">
          <ac:chgData name="Jen Malewicki" userId="0fc5a2f8-408a-4e25-82d3-9bf98019530e" providerId="ADAL" clId="{76EBD1BD-6FEC-4CE2-ACC9-A02650823384}" dt="2023-11-30T00:41:08.188" v="9589" actId="26606"/>
          <ac:spMkLst>
            <pc:docMk/>
            <pc:sldMk cId="3634341625" sldId="262"/>
            <ac:spMk id="21" creationId="{AF180F00-B4B2-4196-BB1C-ECD21B03F0A9}"/>
          </ac:spMkLst>
        </pc:spChg>
        <pc:spChg chg="add del">
          <ac:chgData name="Jen Malewicki" userId="0fc5a2f8-408a-4e25-82d3-9bf98019530e" providerId="ADAL" clId="{76EBD1BD-6FEC-4CE2-ACC9-A02650823384}" dt="2023-11-30T00:41:08.188" v="9589" actId="26606"/>
          <ac:spMkLst>
            <pc:docMk/>
            <pc:sldMk cId="3634341625" sldId="262"/>
            <ac:spMk id="22" creationId="{EE04B5EB-F158-4507-90DD-BD23620C7CC9}"/>
          </ac:spMkLst>
        </pc:spChg>
        <pc:spChg chg="add del">
          <ac:chgData name="Jen Malewicki" userId="0fc5a2f8-408a-4e25-82d3-9bf98019530e" providerId="ADAL" clId="{76EBD1BD-6FEC-4CE2-ACC9-A02650823384}" dt="2023-11-30T00:41:11.856" v="9591" actId="26606"/>
          <ac:spMkLst>
            <pc:docMk/>
            <pc:sldMk cId="3634341625" sldId="262"/>
            <ac:spMk id="25" creationId="{879EECFE-814E-4B68-96A7-86A795BD22F7}"/>
          </ac:spMkLst>
        </pc:spChg>
        <pc:spChg chg="add del">
          <ac:chgData name="Jen Malewicki" userId="0fc5a2f8-408a-4e25-82d3-9bf98019530e" providerId="ADAL" clId="{76EBD1BD-6FEC-4CE2-ACC9-A02650823384}" dt="2023-11-30T00:41:11.856" v="9591" actId="26606"/>
          <ac:spMkLst>
            <pc:docMk/>
            <pc:sldMk cId="3634341625" sldId="262"/>
            <ac:spMk id="26" creationId="{AF180F00-B4B2-4196-BB1C-ECD21B03F0A9}"/>
          </ac:spMkLst>
        </pc:spChg>
        <pc:spChg chg="add del">
          <ac:chgData name="Jen Malewicki" userId="0fc5a2f8-408a-4e25-82d3-9bf98019530e" providerId="ADAL" clId="{76EBD1BD-6FEC-4CE2-ACC9-A02650823384}" dt="2023-11-30T00:41:11.856" v="9591" actId="26606"/>
          <ac:spMkLst>
            <pc:docMk/>
            <pc:sldMk cId="3634341625" sldId="262"/>
            <ac:spMk id="27" creationId="{EE04B5EB-F158-4507-90DD-BD23620C7CC9}"/>
          </ac:spMkLst>
        </pc:spChg>
        <pc:spChg chg="add del">
          <ac:chgData name="Jen Malewicki" userId="0fc5a2f8-408a-4e25-82d3-9bf98019530e" providerId="ADAL" clId="{76EBD1BD-6FEC-4CE2-ACC9-A02650823384}" dt="2023-12-18T20:04:31.475" v="14140"/>
          <ac:spMkLst>
            <pc:docMk/>
            <pc:sldMk cId="3634341625" sldId="262"/>
            <ac:spMk id="30" creationId="{4522B21E-B2B9-4C72-9A71-C87EFD137480}"/>
          </ac:spMkLst>
        </pc:spChg>
        <pc:spChg chg="add del">
          <ac:chgData name="Jen Malewicki" userId="0fc5a2f8-408a-4e25-82d3-9bf98019530e" providerId="ADAL" clId="{76EBD1BD-6FEC-4CE2-ACC9-A02650823384}" dt="2023-12-18T20:04:31.475" v="14140"/>
          <ac:spMkLst>
            <pc:docMk/>
            <pc:sldMk cId="3634341625" sldId="262"/>
            <ac:spMk id="31" creationId="{5EB7D2A2-F448-44D4-938C-DC84CBCB3B1E}"/>
          </ac:spMkLst>
        </pc:spChg>
        <pc:spChg chg="add del">
          <ac:chgData name="Jen Malewicki" userId="0fc5a2f8-408a-4e25-82d3-9bf98019530e" providerId="ADAL" clId="{76EBD1BD-6FEC-4CE2-ACC9-A02650823384}" dt="2023-12-18T20:04:31.475" v="14140"/>
          <ac:spMkLst>
            <pc:docMk/>
            <pc:sldMk cId="3634341625" sldId="262"/>
            <ac:spMk id="32" creationId="{871AEA07-1E14-44B4-8E55-64EF049CD66F}"/>
          </ac:spMkLst>
        </pc:spChg>
        <pc:cxnChg chg="add del">
          <ac:chgData name="Jen Malewicki" userId="0fc5a2f8-408a-4e25-82d3-9bf98019530e" providerId="ADAL" clId="{76EBD1BD-6FEC-4CE2-ACC9-A02650823384}" dt="2023-11-30T00:41:04.559" v="9587" actId="26606"/>
          <ac:cxnSpMkLst>
            <pc:docMk/>
            <pc:sldMk cId="3634341625" sldId="262"/>
            <ac:cxnSpMk id="18" creationId="{BDF0D3DE-EC74-4C9F-AFA1-DC5CE5236B1F}"/>
          </ac:cxnSpMkLst>
        </pc:cxnChg>
        <pc:cxnChg chg="add del">
          <ac:chgData name="Jen Malewicki" userId="0fc5a2f8-408a-4e25-82d3-9bf98019530e" providerId="ADAL" clId="{76EBD1BD-6FEC-4CE2-ACC9-A02650823384}" dt="2023-11-30T00:41:08.188" v="9589" actId="26606"/>
          <ac:cxnSpMkLst>
            <pc:docMk/>
            <pc:sldMk cId="3634341625" sldId="262"/>
            <ac:cxnSpMk id="23" creationId="{BDF0D3DE-EC74-4C9F-AFA1-DC5CE5236B1F}"/>
          </ac:cxnSpMkLst>
        </pc:cxnChg>
        <pc:cxnChg chg="add del">
          <ac:chgData name="Jen Malewicki" userId="0fc5a2f8-408a-4e25-82d3-9bf98019530e" providerId="ADAL" clId="{76EBD1BD-6FEC-4CE2-ACC9-A02650823384}" dt="2023-11-30T00:41:11.856" v="9591" actId="26606"/>
          <ac:cxnSpMkLst>
            <pc:docMk/>
            <pc:sldMk cId="3634341625" sldId="262"/>
            <ac:cxnSpMk id="28" creationId="{BDF0D3DE-EC74-4C9F-AFA1-DC5CE5236B1F}"/>
          </ac:cxnSpMkLst>
        </pc:cxnChg>
        <pc:cxnChg chg="add del">
          <ac:chgData name="Jen Malewicki" userId="0fc5a2f8-408a-4e25-82d3-9bf98019530e" providerId="ADAL" clId="{76EBD1BD-6FEC-4CE2-ACC9-A02650823384}" dt="2023-12-18T20:04:31.475" v="14140"/>
          <ac:cxnSpMkLst>
            <pc:docMk/>
            <pc:sldMk cId="3634341625" sldId="262"/>
            <ac:cxnSpMk id="33" creationId="{F7C8EA93-3210-4C62-99E9-153C275E3A87}"/>
          </ac:cxnSpMkLst>
        </pc:cxnChg>
      </pc:sldChg>
      <pc:sldChg chg="addSp delSp modSp mod setBg modAnim delDesignElem modNotesTx">
        <pc:chgData name="Jen Malewicki" userId="0fc5a2f8-408a-4e25-82d3-9bf98019530e" providerId="ADAL" clId="{76EBD1BD-6FEC-4CE2-ACC9-A02650823384}" dt="2023-12-19T13:59:23.060" v="17491" actId="20577"/>
        <pc:sldMkLst>
          <pc:docMk/>
          <pc:sldMk cId="1404547731" sldId="263"/>
        </pc:sldMkLst>
        <pc:spChg chg="mod">
          <ac:chgData name="Jen Malewicki" userId="0fc5a2f8-408a-4e25-82d3-9bf98019530e" providerId="ADAL" clId="{76EBD1BD-6FEC-4CE2-ACC9-A02650823384}" dt="2023-11-30T00:36:58.335" v="9520" actId="26606"/>
          <ac:spMkLst>
            <pc:docMk/>
            <pc:sldMk cId="1404547731" sldId="263"/>
            <ac:spMk id="2" creationId="{8E73A98C-4850-3A2A-DB1F-B03750994991}"/>
          </ac:spMkLst>
        </pc:spChg>
        <pc:spChg chg="mod">
          <ac:chgData name="Jen Malewicki" userId="0fc5a2f8-408a-4e25-82d3-9bf98019530e" providerId="ADAL" clId="{76EBD1BD-6FEC-4CE2-ACC9-A02650823384}" dt="2023-12-18T20:13:43.038" v="14259" actId="1076"/>
          <ac:spMkLst>
            <pc:docMk/>
            <pc:sldMk cId="1404547731" sldId="263"/>
            <ac:spMk id="5" creationId="{98B6C8CF-19A4-7044-6906-4F1A4FCCE824}"/>
          </ac:spMkLst>
        </pc:spChg>
        <pc:spChg chg="mod">
          <ac:chgData name="Jen Malewicki" userId="0fc5a2f8-408a-4e25-82d3-9bf98019530e" providerId="ADAL" clId="{76EBD1BD-6FEC-4CE2-ACC9-A02650823384}" dt="2023-11-30T14:02:13.568" v="9708" actId="20577"/>
          <ac:spMkLst>
            <pc:docMk/>
            <pc:sldMk cId="1404547731" sldId="263"/>
            <ac:spMk id="8" creationId="{D11B9B56-0EFA-9975-9E62-596A537EB3C1}"/>
          </ac:spMkLst>
        </pc:spChg>
        <pc:spChg chg="add del">
          <ac:chgData name="Jen Malewicki" userId="0fc5a2f8-408a-4e25-82d3-9bf98019530e" providerId="ADAL" clId="{76EBD1BD-6FEC-4CE2-ACC9-A02650823384}" dt="2023-11-30T00:40:11.604" v="9580"/>
          <ac:spMkLst>
            <pc:docMk/>
            <pc:sldMk cId="1404547731" sldId="263"/>
            <ac:spMk id="10" creationId="{56E9B3E6-E277-4D68-BA48-9CB43FFBD6E2}"/>
          </ac:spMkLst>
        </pc:spChg>
        <pc:spChg chg="add del">
          <ac:chgData name="Jen Malewicki" userId="0fc5a2f8-408a-4e25-82d3-9bf98019530e" providerId="ADAL" clId="{76EBD1BD-6FEC-4CE2-ACC9-A02650823384}" dt="2023-11-30T00:34:22.867" v="9512" actId="26606"/>
          <ac:spMkLst>
            <pc:docMk/>
            <pc:sldMk cId="1404547731" sldId="263"/>
            <ac:spMk id="13" creationId="{56E9B3E6-E277-4D68-BA48-9CB43FFBD6E2}"/>
          </ac:spMkLst>
        </pc:spChg>
        <pc:spChg chg="add del mod ord">
          <ac:chgData name="Jen Malewicki" userId="0fc5a2f8-408a-4e25-82d3-9bf98019530e" providerId="ADAL" clId="{76EBD1BD-6FEC-4CE2-ACC9-A02650823384}" dt="2023-12-18T20:35:23.523" v="14502" actId="478"/>
          <ac:spMkLst>
            <pc:docMk/>
            <pc:sldMk cId="1404547731" sldId="263"/>
            <ac:spMk id="20" creationId="{389BD122-DAC7-B254-9B87-DE1A7F4EBE18}"/>
          </ac:spMkLst>
        </pc:spChg>
        <pc:spChg chg="add del">
          <ac:chgData name="Jen Malewicki" userId="0fc5a2f8-408a-4e25-82d3-9bf98019530e" providerId="ADAL" clId="{76EBD1BD-6FEC-4CE2-ACC9-A02650823384}" dt="2023-11-30T00:34:22.867" v="9512" actId="26606"/>
          <ac:spMkLst>
            <pc:docMk/>
            <pc:sldMk cId="1404547731" sldId="263"/>
            <ac:spMk id="20" creationId="{D5B0017B-2ECA-49AF-B397-DC140825DF8D}"/>
          </ac:spMkLst>
        </pc:spChg>
        <pc:spChg chg="add del">
          <ac:chgData name="Jen Malewicki" userId="0fc5a2f8-408a-4e25-82d3-9bf98019530e" providerId="ADAL" clId="{76EBD1BD-6FEC-4CE2-ACC9-A02650823384}" dt="2023-11-30T00:40:11.604" v="9580"/>
          <ac:spMkLst>
            <pc:docMk/>
            <pc:sldMk cId="1404547731" sldId="263"/>
            <ac:spMk id="21" creationId="{D5B0017B-2ECA-49AF-B397-DC140825DF8D}"/>
          </ac:spMkLst>
        </pc:spChg>
        <pc:grpChg chg="add del">
          <ac:chgData name="Jen Malewicki" userId="0fc5a2f8-408a-4e25-82d3-9bf98019530e" providerId="ADAL" clId="{76EBD1BD-6FEC-4CE2-ACC9-A02650823384}" dt="2023-11-30T00:40:11.604" v="9580"/>
          <ac:grpSpMkLst>
            <pc:docMk/>
            <pc:sldMk cId="1404547731" sldId="263"/>
            <ac:grpSpMk id="11" creationId="{AE1C45F0-260A-458C-96ED-C1F6D2151219}"/>
          </ac:grpSpMkLst>
        </pc:grpChg>
        <pc:grpChg chg="add del">
          <ac:chgData name="Jen Malewicki" userId="0fc5a2f8-408a-4e25-82d3-9bf98019530e" providerId="ADAL" clId="{76EBD1BD-6FEC-4CE2-ACC9-A02650823384}" dt="2023-11-30T00:34:22.867" v="9512" actId="26606"/>
          <ac:grpSpMkLst>
            <pc:docMk/>
            <pc:sldMk cId="1404547731" sldId="263"/>
            <ac:grpSpMk id="15" creationId="{AE1C45F0-260A-458C-96ED-C1F6D2151219}"/>
          </ac:grpSpMkLst>
        </pc:grpChg>
        <pc:grpChg chg="mod">
          <ac:chgData name="Jen Malewicki" userId="0fc5a2f8-408a-4e25-82d3-9bf98019530e" providerId="ADAL" clId="{76EBD1BD-6FEC-4CE2-ACC9-A02650823384}" dt="2023-12-18T20:32:19.770" v="14416"/>
          <ac:grpSpMkLst>
            <pc:docMk/>
            <pc:sldMk cId="1404547731" sldId="263"/>
            <ac:grpSpMk id="49" creationId="{A13FE298-9D59-689C-D723-D392A2A2F226}"/>
          </ac:grpSpMkLst>
        </pc:grpChg>
        <pc:grpChg chg="mod">
          <ac:chgData name="Jen Malewicki" userId="0fc5a2f8-408a-4e25-82d3-9bf98019530e" providerId="ADAL" clId="{76EBD1BD-6FEC-4CE2-ACC9-A02650823384}" dt="2023-12-18T20:32:19.770" v="14416"/>
          <ac:grpSpMkLst>
            <pc:docMk/>
            <pc:sldMk cId="1404547731" sldId="263"/>
            <ac:grpSpMk id="50" creationId="{ADD16BF5-1D3D-B6E6-CAEA-8C4244AC6D56}"/>
          </ac:grpSpMkLst>
        </pc:grpChg>
        <pc:grpChg chg="mod">
          <ac:chgData name="Jen Malewicki" userId="0fc5a2f8-408a-4e25-82d3-9bf98019530e" providerId="ADAL" clId="{76EBD1BD-6FEC-4CE2-ACC9-A02650823384}" dt="2023-12-18T20:33:35.001" v="14474"/>
          <ac:grpSpMkLst>
            <pc:docMk/>
            <pc:sldMk cId="1404547731" sldId="263"/>
            <ac:grpSpMk id="59" creationId="{9D630DC5-60E4-D8C1-3B0A-37BEBA2D0963}"/>
          </ac:grpSpMkLst>
        </pc:grpChg>
        <pc:grpChg chg="mod">
          <ac:chgData name="Jen Malewicki" userId="0fc5a2f8-408a-4e25-82d3-9bf98019530e" providerId="ADAL" clId="{76EBD1BD-6FEC-4CE2-ACC9-A02650823384}" dt="2023-12-18T20:33:35.001" v="14474"/>
          <ac:grpSpMkLst>
            <pc:docMk/>
            <pc:sldMk cId="1404547731" sldId="263"/>
            <ac:grpSpMk id="60" creationId="{4D579D6A-0AAA-411B-840C-5C7AF2D1415F}"/>
          </ac:grpSpMkLst>
        </pc:grpChg>
        <pc:grpChg chg="mod">
          <ac:chgData name="Jen Malewicki" userId="0fc5a2f8-408a-4e25-82d3-9bf98019530e" providerId="ADAL" clId="{76EBD1BD-6FEC-4CE2-ACC9-A02650823384}" dt="2023-12-18T20:33:26.192" v="14455"/>
          <ac:grpSpMkLst>
            <pc:docMk/>
            <pc:sldMk cId="1404547731" sldId="263"/>
            <ac:grpSpMk id="79" creationId="{5784814B-A984-4895-0579-94A810D2BAAA}"/>
          </ac:grpSpMkLst>
        </pc:grpChg>
        <pc:picChg chg="add del mod">
          <ac:chgData name="Jen Malewicki" userId="0fc5a2f8-408a-4e25-82d3-9bf98019530e" providerId="ADAL" clId="{76EBD1BD-6FEC-4CE2-ACC9-A02650823384}" dt="2023-12-18T20:35:13.718" v="14489" actId="478"/>
          <ac:picMkLst>
            <pc:docMk/>
            <pc:sldMk cId="1404547731" sldId="263"/>
            <ac:picMk id="4" creationId="{2B43F979-B221-EE56-0BFD-C3C66126272F}"/>
          </ac:picMkLst>
        </pc:picChg>
        <pc:picChg chg="del mod">
          <ac:chgData name="Jen Malewicki" userId="0fc5a2f8-408a-4e25-82d3-9bf98019530e" providerId="ADAL" clId="{76EBD1BD-6FEC-4CE2-ACC9-A02650823384}" dt="2023-12-18T00:55:41.536" v="10494" actId="478"/>
          <ac:picMkLst>
            <pc:docMk/>
            <pc:sldMk cId="1404547731" sldId="263"/>
            <ac:picMk id="7" creationId="{DBBBD4B3-1C2F-303D-74E8-3EC68A48F468}"/>
          </ac:picMkLst>
        </pc:picChg>
        <pc:picChg chg="add del mod">
          <ac:chgData name="Jen Malewicki" userId="0fc5a2f8-408a-4e25-82d3-9bf98019530e" providerId="ADAL" clId="{76EBD1BD-6FEC-4CE2-ACC9-A02650823384}" dt="2023-12-18T20:35:12.068" v="14486" actId="478"/>
          <ac:picMkLst>
            <pc:docMk/>
            <pc:sldMk cId="1404547731" sldId="263"/>
            <ac:picMk id="9" creationId="{A4C5D61E-2684-D2C7-7CBD-79EAE7A47332}"/>
          </ac:picMkLst>
        </pc:picChg>
        <pc:picChg chg="add del mod">
          <ac:chgData name="Jen Malewicki" userId="0fc5a2f8-408a-4e25-82d3-9bf98019530e" providerId="ADAL" clId="{76EBD1BD-6FEC-4CE2-ACC9-A02650823384}" dt="2023-12-18T20:35:21.763" v="14500" actId="478"/>
          <ac:picMkLst>
            <pc:docMk/>
            <pc:sldMk cId="1404547731" sldId="263"/>
            <ac:picMk id="11" creationId="{EF53CDC9-2ACB-5133-6E22-C3CC784A08FF}"/>
          </ac:picMkLst>
        </pc:picChg>
        <pc:picChg chg="add del mod">
          <ac:chgData name="Jen Malewicki" userId="0fc5a2f8-408a-4e25-82d3-9bf98019530e" providerId="ADAL" clId="{76EBD1BD-6FEC-4CE2-ACC9-A02650823384}" dt="2023-12-18T20:35:21.214" v="14499" actId="478"/>
          <ac:picMkLst>
            <pc:docMk/>
            <pc:sldMk cId="1404547731" sldId="263"/>
            <ac:picMk id="13" creationId="{38CA9C4E-AAF4-CC62-9B27-197CA7023ED5}"/>
          </ac:picMkLst>
        </pc:picChg>
        <pc:picChg chg="add del mod">
          <ac:chgData name="Jen Malewicki" userId="0fc5a2f8-408a-4e25-82d3-9bf98019530e" providerId="ADAL" clId="{76EBD1BD-6FEC-4CE2-ACC9-A02650823384}" dt="2023-12-18T20:35:17.926" v="14494" actId="478"/>
          <ac:picMkLst>
            <pc:docMk/>
            <pc:sldMk cId="1404547731" sldId="263"/>
            <ac:picMk id="15" creationId="{E73FB8D5-D8CC-F488-D4C1-A5935D9B1459}"/>
          </ac:picMkLst>
        </pc:picChg>
        <pc:picChg chg="add del mod">
          <ac:chgData name="Jen Malewicki" userId="0fc5a2f8-408a-4e25-82d3-9bf98019530e" providerId="ADAL" clId="{76EBD1BD-6FEC-4CE2-ACC9-A02650823384}" dt="2023-12-18T20:35:15.057" v="14491" actId="478"/>
          <ac:picMkLst>
            <pc:docMk/>
            <pc:sldMk cId="1404547731" sldId="263"/>
            <ac:picMk id="17" creationId="{5E5B1F69-0142-F305-4124-7D4F69B2F8BF}"/>
          </ac:picMkLst>
        </pc:picChg>
        <pc:picChg chg="add del mod">
          <ac:chgData name="Jen Malewicki" userId="0fc5a2f8-408a-4e25-82d3-9bf98019530e" providerId="ADAL" clId="{76EBD1BD-6FEC-4CE2-ACC9-A02650823384}" dt="2023-12-18T20:35:20.126" v="14497" actId="478"/>
          <ac:picMkLst>
            <pc:docMk/>
            <pc:sldMk cId="1404547731" sldId="263"/>
            <ac:picMk id="19" creationId="{EB43242B-7BF4-89C9-7990-42EB610B2BD0}"/>
          </ac:picMkLst>
        </pc:picChg>
        <pc:picChg chg="add del mod">
          <ac:chgData name="Jen Malewicki" userId="0fc5a2f8-408a-4e25-82d3-9bf98019530e" providerId="ADAL" clId="{76EBD1BD-6FEC-4CE2-ACC9-A02650823384}" dt="2023-12-18T20:28:09.551" v="14360" actId="478"/>
          <ac:picMkLst>
            <pc:docMk/>
            <pc:sldMk cId="1404547731" sldId="263"/>
            <ac:picMk id="22" creationId="{A9953458-9AE2-6660-B8AB-F6DDEAEF2BB3}"/>
          </ac:picMkLst>
        </pc:picChg>
        <pc:picChg chg="add del mod ord">
          <ac:chgData name="Jen Malewicki" userId="0fc5a2f8-408a-4e25-82d3-9bf98019530e" providerId="ADAL" clId="{76EBD1BD-6FEC-4CE2-ACC9-A02650823384}" dt="2023-12-18T20:28:08.178" v="14358" actId="478"/>
          <ac:picMkLst>
            <pc:docMk/>
            <pc:sldMk cId="1404547731" sldId="263"/>
            <ac:picMk id="24" creationId="{24CD4581-217E-A318-3AD1-C29ED1C46CD9}"/>
          </ac:picMkLst>
        </pc:picChg>
        <pc:picChg chg="add del mod">
          <ac:chgData name="Jen Malewicki" userId="0fc5a2f8-408a-4e25-82d3-9bf98019530e" providerId="ADAL" clId="{76EBD1BD-6FEC-4CE2-ACC9-A02650823384}" dt="2023-12-18T20:28:09.043" v="14359" actId="478"/>
          <ac:picMkLst>
            <pc:docMk/>
            <pc:sldMk cId="1404547731" sldId="263"/>
            <ac:picMk id="26" creationId="{E0531999-C158-CA8A-68E2-512199553552}"/>
          </ac:picMkLst>
        </pc:picChg>
        <pc:picChg chg="add del mod">
          <ac:chgData name="Jen Malewicki" userId="0fc5a2f8-408a-4e25-82d3-9bf98019530e" providerId="ADAL" clId="{76EBD1BD-6FEC-4CE2-ACC9-A02650823384}" dt="2023-12-18T20:35:12.705" v="14487" actId="478"/>
          <ac:picMkLst>
            <pc:docMk/>
            <pc:sldMk cId="1404547731" sldId="263"/>
            <ac:picMk id="28" creationId="{7BB74F9D-1650-6C33-380C-CDD7ADE926BF}"/>
          </ac:picMkLst>
        </pc:picChg>
        <pc:picChg chg="add del mod">
          <ac:chgData name="Jen Malewicki" userId="0fc5a2f8-408a-4e25-82d3-9bf98019530e" providerId="ADAL" clId="{76EBD1BD-6FEC-4CE2-ACC9-A02650823384}" dt="2023-12-18T20:35:16.451" v="14493" actId="478"/>
          <ac:picMkLst>
            <pc:docMk/>
            <pc:sldMk cId="1404547731" sldId="263"/>
            <ac:picMk id="30" creationId="{52CF40A7-7D54-0A0F-C4EE-532A0097085A}"/>
          </ac:picMkLst>
        </pc:picChg>
        <pc:picChg chg="add del mod">
          <ac:chgData name="Jen Malewicki" userId="0fc5a2f8-408a-4e25-82d3-9bf98019530e" providerId="ADAL" clId="{76EBD1BD-6FEC-4CE2-ACC9-A02650823384}" dt="2023-12-18T20:35:20.795" v="14498" actId="478"/>
          <ac:picMkLst>
            <pc:docMk/>
            <pc:sldMk cId="1404547731" sldId="263"/>
            <ac:picMk id="32" creationId="{032A809E-BE6E-546A-FB96-B16DC3E07F6D}"/>
          </ac:picMkLst>
        </pc:picChg>
        <pc:picChg chg="add del mod">
          <ac:chgData name="Jen Malewicki" userId="0fc5a2f8-408a-4e25-82d3-9bf98019530e" providerId="ADAL" clId="{76EBD1BD-6FEC-4CE2-ACC9-A02650823384}" dt="2023-12-18T20:35:13.338" v="14488" actId="478"/>
          <ac:picMkLst>
            <pc:docMk/>
            <pc:sldMk cId="1404547731" sldId="263"/>
            <ac:picMk id="34" creationId="{6ED26C1D-556F-C427-28B8-10972CE68EBB}"/>
          </ac:picMkLst>
        </pc:picChg>
        <pc:picChg chg="add del mod">
          <ac:chgData name="Jen Malewicki" userId="0fc5a2f8-408a-4e25-82d3-9bf98019530e" providerId="ADAL" clId="{76EBD1BD-6FEC-4CE2-ACC9-A02650823384}" dt="2023-12-18T20:35:14.551" v="14490" actId="478"/>
          <ac:picMkLst>
            <pc:docMk/>
            <pc:sldMk cId="1404547731" sldId="263"/>
            <ac:picMk id="35" creationId="{DBE2D000-C788-2507-B270-C37BDCD352ED}"/>
          </ac:picMkLst>
        </pc:picChg>
        <pc:picChg chg="add del mod">
          <ac:chgData name="Jen Malewicki" userId="0fc5a2f8-408a-4e25-82d3-9bf98019530e" providerId="ADAL" clId="{76EBD1BD-6FEC-4CE2-ACC9-A02650823384}" dt="2023-12-18T20:35:18.623" v="14495" actId="478"/>
          <ac:picMkLst>
            <pc:docMk/>
            <pc:sldMk cId="1404547731" sldId="263"/>
            <ac:picMk id="36" creationId="{17B58148-A6EE-C9FB-9AB1-1ADF79C05257}"/>
          </ac:picMkLst>
        </pc:picChg>
        <pc:picChg chg="add del mod">
          <ac:chgData name="Jen Malewicki" userId="0fc5a2f8-408a-4e25-82d3-9bf98019530e" providerId="ADAL" clId="{76EBD1BD-6FEC-4CE2-ACC9-A02650823384}" dt="2023-12-18T20:35:22.582" v="14501" actId="478"/>
          <ac:picMkLst>
            <pc:docMk/>
            <pc:sldMk cId="1404547731" sldId="263"/>
            <ac:picMk id="37" creationId="{FF5A3A88-3731-67E2-8466-DCDE0CE6B213}"/>
          </ac:picMkLst>
        </pc:picChg>
        <pc:picChg chg="add del mod">
          <ac:chgData name="Jen Malewicki" userId="0fc5a2f8-408a-4e25-82d3-9bf98019530e" providerId="ADAL" clId="{76EBD1BD-6FEC-4CE2-ACC9-A02650823384}" dt="2023-12-18T20:35:15.892" v="14492" actId="478"/>
          <ac:picMkLst>
            <pc:docMk/>
            <pc:sldMk cId="1404547731" sldId="263"/>
            <ac:picMk id="38" creationId="{EF34239B-06DD-D43E-D17D-993F6C1DB5B0}"/>
          </ac:picMkLst>
        </pc:picChg>
        <pc:picChg chg="add del mod">
          <ac:chgData name="Jen Malewicki" userId="0fc5a2f8-408a-4e25-82d3-9bf98019530e" providerId="ADAL" clId="{76EBD1BD-6FEC-4CE2-ACC9-A02650823384}" dt="2023-12-18T20:35:19.548" v="14496" actId="478"/>
          <ac:picMkLst>
            <pc:docMk/>
            <pc:sldMk cId="1404547731" sldId="263"/>
            <ac:picMk id="80" creationId="{A6092FE3-EFCC-0B2A-31B9-044EBECFEED4}"/>
          </ac:picMkLst>
        </pc:picChg>
        <pc:picChg chg="add mod">
          <ac:chgData name="Jen Malewicki" userId="0fc5a2f8-408a-4e25-82d3-9bf98019530e" providerId="ADAL" clId="{76EBD1BD-6FEC-4CE2-ACC9-A02650823384}" dt="2023-12-18T20:35:29.380" v="14504" actId="1076"/>
          <ac:picMkLst>
            <pc:docMk/>
            <pc:sldMk cId="1404547731" sldId="263"/>
            <ac:picMk id="82" creationId="{BE6E7CA1-A5AB-4E7A-D102-7FC9B131BC02}"/>
          </ac:picMkLst>
        </pc:picChg>
        <pc:inkChg chg="add del">
          <ac:chgData name="Jen Malewicki" userId="0fc5a2f8-408a-4e25-82d3-9bf98019530e" providerId="ADAL" clId="{76EBD1BD-6FEC-4CE2-ACC9-A02650823384}" dt="2023-12-18T20:32:22.558" v="14425" actId="9405"/>
          <ac:inkMkLst>
            <pc:docMk/>
            <pc:sldMk cId="1404547731" sldId="263"/>
            <ac:inkMk id="39" creationId="{B82935D6-EEC4-9E23-2080-7879279901F2}"/>
          </ac:inkMkLst>
        </pc:inkChg>
        <pc:inkChg chg="add del">
          <ac:chgData name="Jen Malewicki" userId="0fc5a2f8-408a-4e25-82d3-9bf98019530e" providerId="ADAL" clId="{76EBD1BD-6FEC-4CE2-ACC9-A02650823384}" dt="2023-12-18T20:32:22.167" v="14424" actId="9405"/>
          <ac:inkMkLst>
            <pc:docMk/>
            <pc:sldMk cId="1404547731" sldId="263"/>
            <ac:inkMk id="40" creationId="{1CC93C41-4A79-1FB5-3EB0-1B2D751336C0}"/>
          </ac:inkMkLst>
        </pc:inkChg>
        <pc:inkChg chg="add del">
          <ac:chgData name="Jen Malewicki" userId="0fc5a2f8-408a-4e25-82d3-9bf98019530e" providerId="ADAL" clId="{76EBD1BD-6FEC-4CE2-ACC9-A02650823384}" dt="2023-12-18T20:32:21.537" v="14423" actId="9405"/>
          <ac:inkMkLst>
            <pc:docMk/>
            <pc:sldMk cId="1404547731" sldId="263"/>
            <ac:inkMk id="41" creationId="{53D4F077-8205-AB40-A9DB-7F453A7D4615}"/>
          </ac:inkMkLst>
        </pc:inkChg>
        <pc:inkChg chg="add del mod">
          <ac:chgData name="Jen Malewicki" userId="0fc5a2f8-408a-4e25-82d3-9bf98019530e" providerId="ADAL" clId="{76EBD1BD-6FEC-4CE2-ACC9-A02650823384}" dt="2023-12-18T20:32:21.314" v="14422" actId="9405"/>
          <ac:inkMkLst>
            <pc:docMk/>
            <pc:sldMk cId="1404547731" sldId="263"/>
            <ac:inkMk id="42" creationId="{319D0E28-B58F-0C23-5C95-DA7D610603FF}"/>
          </ac:inkMkLst>
        </pc:inkChg>
        <pc:inkChg chg="add del">
          <ac:chgData name="Jen Malewicki" userId="0fc5a2f8-408a-4e25-82d3-9bf98019530e" providerId="ADAL" clId="{76EBD1BD-6FEC-4CE2-ACC9-A02650823384}" dt="2023-12-18T20:32:20.943" v="14421" actId="9405"/>
          <ac:inkMkLst>
            <pc:docMk/>
            <pc:sldMk cId="1404547731" sldId="263"/>
            <ac:inkMk id="43" creationId="{0CD8DEDA-89D4-FDDE-96A2-73DE9C16F93C}"/>
          </ac:inkMkLst>
        </pc:inkChg>
        <pc:inkChg chg="add del">
          <ac:chgData name="Jen Malewicki" userId="0fc5a2f8-408a-4e25-82d3-9bf98019530e" providerId="ADAL" clId="{76EBD1BD-6FEC-4CE2-ACC9-A02650823384}" dt="2023-12-18T20:32:20.644" v="14420" actId="9405"/>
          <ac:inkMkLst>
            <pc:docMk/>
            <pc:sldMk cId="1404547731" sldId="263"/>
            <ac:inkMk id="44" creationId="{F6951D97-4727-051A-4872-4AFEA980D37A}"/>
          </ac:inkMkLst>
        </pc:inkChg>
        <pc:inkChg chg="add del mod">
          <ac:chgData name="Jen Malewicki" userId="0fc5a2f8-408a-4e25-82d3-9bf98019530e" providerId="ADAL" clId="{76EBD1BD-6FEC-4CE2-ACC9-A02650823384}" dt="2023-12-18T20:32:20.409" v="14419" actId="9405"/>
          <ac:inkMkLst>
            <pc:docMk/>
            <pc:sldMk cId="1404547731" sldId="263"/>
            <ac:inkMk id="45" creationId="{97E4B678-A0E6-E9AC-D897-C08058167845}"/>
          </ac:inkMkLst>
        </pc:inkChg>
        <pc:inkChg chg="add del mod">
          <ac:chgData name="Jen Malewicki" userId="0fc5a2f8-408a-4e25-82d3-9bf98019530e" providerId="ADAL" clId="{76EBD1BD-6FEC-4CE2-ACC9-A02650823384}" dt="2023-12-18T20:32:20.165" v="14418" actId="9405"/>
          <ac:inkMkLst>
            <pc:docMk/>
            <pc:sldMk cId="1404547731" sldId="263"/>
            <ac:inkMk id="46" creationId="{0FA5963E-6D47-6914-D38D-9F5AD59B8A23}"/>
          </ac:inkMkLst>
        </pc:inkChg>
        <pc:inkChg chg="add del mod">
          <ac:chgData name="Jen Malewicki" userId="0fc5a2f8-408a-4e25-82d3-9bf98019530e" providerId="ADAL" clId="{76EBD1BD-6FEC-4CE2-ACC9-A02650823384}" dt="2023-12-18T20:32:19.946" v="14417" actId="9405"/>
          <ac:inkMkLst>
            <pc:docMk/>
            <pc:sldMk cId="1404547731" sldId="263"/>
            <ac:inkMk id="47" creationId="{492FA388-1D2C-7A3D-185E-FF7FC1C6D39C}"/>
          </ac:inkMkLst>
        </pc:inkChg>
        <pc:inkChg chg="add del mod">
          <ac:chgData name="Jen Malewicki" userId="0fc5a2f8-408a-4e25-82d3-9bf98019530e" providerId="ADAL" clId="{76EBD1BD-6FEC-4CE2-ACC9-A02650823384}" dt="2023-12-18T20:32:19.770" v="14416"/>
          <ac:inkMkLst>
            <pc:docMk/>
            <pc:sldMk cId="1404547731" sldId="263"/>
            <ac:inkMk id="48" creationId="{68467416-8CDC-25E4-2B88-9A4F5270B3D7}"/>
          </ac:inkMkLst>
        </pc:inkChg>
        <pc:inkChg chg="add del mod">
          <ac:chgData name="Jen Malewicki" userId="0fc5a2f8-408a-4e25-82d3-9bf98019530e" providerId="ADAL" clId="{76EBD1BD-6FEC-4CE2-ACC9-A02650823384}" dt="2023-12-18T20:33:45.300" v="14479"/>
          <ac:inkMkLst>
            <pc:docMk/>
            <pc:sldMk cId="1404547731" sldId="263"/>
            <ac:inkMk id="51" creationId="{8A8865B9-5710-23AA-BB24-65AB57679C4C}"/>
          </ac:inkMkLst>
        </pc:inkChg>
        <pc:inkChg chg="add del mod">
          <ac:chgData name="Jen Malewicki" userId="0fc5a2f8-408a-4e25-82d3-9bf98019530e" providerId="ADAL" clId="{76EBD1BD-6FEC-4CE2-ACC9-A02650823384}" dt="2023-12-18T20:33:45.299" v="14477"/>
          <ac:inkMkLst>
            <pc:docMk/>
            <pc:sldMk cId="1404547731" sldId="263"/>
            <ac:inkMk id="52" creationId="{1F3BC594-54B0-9EF7-1F83-8E06F29E0338}"/>
          </ac:inkMkLst>
        </pc:inkChg>
        <pc:inkChg chg="add del mod">
          <ac:chgData name="Jen Malewicki" userId="0fc5a2f8-408a-4e25-82d3-9bf98019530e" providerId="ADAL" clId="{76EBD1BD-6FEC-4CE2-ACC9-A02650823384}" dt="2023-12-18T20:33:46.866" v="14482"/>
          <ac:inkMkLst>
            <pc:docMk/>
            <pc:sldMk cId="1404547731" sldId="263"/>
            <ac:inkMk id="53" creationId="{44DAAB37-70C4-C627-19A3-85478D2F0BAE}"/>
          </ac:inkMkLst>
        </pc:inkChg>
        <pc:inkChg chg="add del mod">
          <ac:chgData name="Jen Malewicki" userId="0fc5a2f8-408a-4e25-82d3-9bf98019530e" providerId="ADAL" clId="{76EBD1BD-6FEC-4CE2-ACC9-A02650823384}" dt="2023-12-18T20:33:46.865" v="14480"/>
          <ac:inkMkLst>
            <pc:docMk/>
            <pc:sldMk cId="1404547731" sldId="263"/>
            <ac:inkMk id="54" creationId="{F31656D7-D505-508A-E9EF-8718ED6B2720}"/>
          </ac:inkMkLst>
        </pc:inkChg>
        <pc:inkChg chg="add del mod">
          <ac:chgData name="Jen Malewicki" userId="0fc5a2f8-408a-4e25-82d3-9bf98019530e" providerId="ADAL" clId="{76EBD1BD-6FEC-4CE2-ACC9-A02650823384}" dt="2023-12-18T20:33:45.300" v="14478"/>
          <ac:inkMkLst>
            <pc:docMk/>
            <pc:sldMk cId="1404547731" sldId="263"/>
            <ac:inkMk id="55" creationId="{8AC1B971-B3CC-85DF-C431-758AE2ACE22D}"/>
          </ac:inkMkLst>
        </pc:inkChg>
        <pc:inkChg chg="add del mod">
          <ac:chgData name="Jen Malewicki" userId="0fc5a2f8-408a-4e25-82d3-9bf98019530e" providerId="ADAL" clId="{76EBD1BD-6FEC-4CE2-ACC9-A02650823384}" dt="2023-12-18T20:33:46.865" v="14481"/>
          <ac:inkMkLst>
            <pc:docMk/>
            <pc:sldMk cId="1404547731" sldId="263"/>
            <ac:inkMk id="56" creationId="{DECC717D-8579-5BC8-8564-07F0109B4433}"/>
          </ac:inkMkLst>
        </pc:inkChg>
        <pc:inkChg chg="add del mod">
          <ac:chgData name="Jen Malewicki" userId="0fc5a2f8-408a-4e25-82d3-9bf98019530e" providerId="ADAL" clId="{76EBD1BD-6FEC-4CE2-ACC9-A02650823384}" dt="2023-12-18T20:33:35.002" v="14475" actId="9405"/>
          <ac:inkMkLst>
            <pc:docMk/>
            <pc:sldMk cId="1404547731" sldId="263"/>
            <ac:inkMk id="57" creationId="{71148EBA-A74F-EA94-FCF8-8E13698EEE9D}"/>
          </ac:inkMkLst>
        </pc:inkChg>
        <pc:inkChg chg="add del mod">
          <ac:chgData name="Jen Malewicki" userId="0fc5a2f8-408a-4e25-82d3-9bf98019530e" providerId="ADAL" clId="{76EBD1BD-6FEC-4CE2-ACC9-A02650823384}" dt="2023-12-18T20:33:35.001" v="14474"/>
          <ac:inkMkLst>
            <pc:docMk/>
            <pc:sldMk cId="1404547731" sldId="263"/>
            <ac:inkMk id="58" creationId="{DCF5C4EB-FA0E-57D7-1161-6785679E9585}"/>
          </ac:inkMkLst>
        </pc:inkChg>
        <pc:inkChg chg="add del mod">
          <ac:chgData name="Jen Malewicki" userId="0fc5a2f8-408a-4e25-82d3-9bf98019530e" providerId="ADAL" clId="{76EBD1BD-6FEC-4CE2-ACC9-A02650823384}" dt="2023-12-18T20:33:34.999" v="14472" actId="9405"/>
          <ac:inkMkLst>
            <pc:docMk/>
            <pc:sldMk cId="1404547731" sldId="263"/>
            <ac:inkMk id="61" creationId="{1A7312DD-D3E7-DD08-6C39-81E25A5B0B5E}"/>
          </ac:inkMkLst>
        </pc:inkChg>
        <pc:inkChg chg="add del mod">
          <ac:chgData name="Jen Malewicki" userId="0fc5a2f8-408a-4e25-82d3-9bf98019530e" providerId="ADAL" clId="{76EBD1BD-6FEC-4CE2-ACC9-A02650823384}" dt="2023-12-18T20:33:34.998" v="14471" actId="9405"/>
          <ac:inkMkLst>
            <pc:docMk/>
            <pc:sldMk cId="1404547731" sldId="263"/>
            <ac:inkMk id="62" creationId="{43282D75-0B53-CB6A-D8DF-6E8BD56CFDD5}"/>
          </ac:inkMkLst>
        </pc:inkChg>
        <pc:inkChg chg="add del">
          <ac:chgData name="Jen Malewicki" userId="0fc5a2f8-408a-4e25-82d3-9bf98019530e" providerId="ADAL" clId="{76EBD1BD-6FEC-4CE2-ACC9-A02650823384}" dt="2023-12-18T20:33:31.472" v="14470" actId="9405"/>
          <ac:inkMkLst>
            <pc:docMk/>
            <pc:sldMk cId="1404547731" sldId="263"/>
            <ac:inkMk id="63" creationId="{DE7BCEFE-9CAC-0E10-5B54-EA4B4B8E8A35}"/>
          </ac:inkMkLst>
        </pc:inkChg>
        <pc:inkChg chg="add del">
          <ac:chgData name="Jen Malewicki" userId="0fc5a2f8-408a-4e25-82d3-9bf98019530e" providerId="ADAL" clId="{76EBD1BD-6FEC-4CE2-ACC9-A02650823384}" dt="2023-12-18T20:33:30.640" v="14469" actId="9405"/>
          <ac:inkMkLst>
            <pc:docMk/>
            <pc:sldMk cId="1404547731" sldId="263"/>
            <ac:inkMk id="64" creationId="{78B0071A-A47B-D9F1-29BA-094E83B0A560}"/>
          </ac:inkMkLst>
        </pc:inkChg>
        <pc:inkChg chg="add del">
          <ac:chgData name="Jen Malewicki" userId="0fc5a2f8-408a-4e25-82d3-9bf98019530e" providerId="ADAL" clId="{76EBD1BD-6FEC-4CE2-ACC9-A02650823384}" dt="2023-12-18T20:33:29.899" v="14468" actId="9405"/>
          <ac:inkMkLst>
            <pc:docMk/>
            <pc:sldMk cId="1404547731" sldId="263"/>
            <ac:inkMk id="65" creationId="{649E4239-0B27-446B-B361-4B5E7E0CFEB2}"/>
          </ac:inkMkLst>
        </pc:inkChg>
        <pc:inkChg chg="add del">
          <ac:chgData name="Jen Malewicki" userId="0fc5a2f8-408a-4e25-82d3-9bf98019530e" providerId="ADAL" clId="{76EBD1BD-6FEC-4CE2-ACC9-A02650823384}" dt="2023-12-18T20:33:29.692" v="14467" actId="9405"/>
          <ac:inkMkLst>
            <pc:docMk/>
            <pc:sldMk cId="1404547731" sldId="263"/>
            <ac:inkMk id="66" creationId="{406CB6FE-D119-BB4F-E432-74239FABC68E}"/>
          </ac:inkMkLst>
        </pc:inkChg>
        <pc:inkChg chg="add del">
          <ac:chgData name="Jen Malewicki" userId="0fc5a2f8-408a-4e25-82d3-9bf98019530e" providerId="ADAL" clId="{76EBD1BD-6FEC-4CE2-ACC9-A02650823384}" dt="2023-12-18T20:33:29.470" v="14466" actId="9405"/>
          <ac:inkMkLst>
            <pc:docMk/>
            <pc:sldMk cId="1404547731" sldId="263"/>
            <ac:inkMk id="67" creationId="{A87EAB8B-8EB1-2E62-45E7-3A1F802EB467}"/>
          </ac:inkMkLst>
        </pc:inkChg>
        <pc:inkChg chg="add del">
          <ac:chgData name="Jen Malewicki" userId="0fc5a2f8-408a-4e25-82d3-9bf98019530e" providerId="ADAL" clId="{76EBD1BD-6FEC-4CE2-ACC9-A02650823384}" dt="2023-12-18T20:33:29.183" v="14465" actId="9405"/>
          <ac:inkMkLst>
            <pc:docMk/>
            <pc:sldMk cId="1404547731" sldId="263"/>
            <ac:inkMk id="68" creationId="{55531120-554B-109F-F366-BBBA39463080}"/>
          </ac:inkMkLst>
        </pc:inkChg>
        <pc:inkChg chg="add del">
          <ac:chgData name="Jen Malewicki" userId="0fc5a2f8-408a-4e25-82d3-9bf98019530e" providerId="ADAL" clId="{76EBD1BD-6FEC-4CE2-ACC9-A02650823384}" dt="2023-12-18T20:33:28.680" v="14464" actId="9405"/>
          <ac:inkMkLst>
            <pc:docMk/>
            <pc:sldMk cId="1404547731" sldId="263"/>
            <ac:inkMk id="69" creationId="{955429D5-4312-6BA6-6633-7D0189EEBD9F}"/>
          </ac:inkMkLst>
        </pc:inkChg>
        <pc:inkChg chg="add del">
          <ac:chgData name="Jen Malewicki" userId="0fc5a2f8-408a-4e25-82d3-9bf98019530e" providerId="ADAL" clId="{76EBD1BD-6FEC-4CE2-ACC9-A02650823384}" dt="2023-12-18T20:33:28.497" v="14463" actId="9405"/>
          <ac:inkMkLst>
            <pc:docMk/>
            <pc:sldMk cId="1404547731" sldId="263"/>
            <ac:inkMk id="70" creationId="{4ADF750D-273A-4D72-CC40-227889B1E821}"/>
          </ac:inkMkLst>
        </pc:inkChg>
        <pc:inkChg chg="add del">
          <ac:chgData name="Jen Malewicki" userId="0fc5a2f8-408a-4e25-82d3-9bf98019530e" providerId="ADAL" clId="{76EBD1BD-6FEC-4CE2-ACC9-A02650823384}" dt="2023-12-18T20:33:28.331" v="14462" actId="9405"/>
          <ac:inkMkLst>
            <pc:docMk/>
            <pc:sldMk cId="1404547731" sldId="263"/>
            <ac:inkMk id="71" creationId="{C359D507-49FD-8E59-B062-28319AD54CDE}"/>
          </ac:inkMkLst>
        </pc:inkChg>
        <pc:inkChg chg="add del">
          <ac:chgData name="Jen Malewicki" userId="0fc5a2f8-408a-4e25-82d3-9bf98019530e" providerId="ADAL" clId="{76EBD1BD-6FEC-4CE2-ACC9-A02650823384}" dt="2023-12-18T20:33:28.151" v="14461" actId="9405"/>
          <ac:inkMkLst>
            <pc:docMk/>
            <pc:sldMk cId="1404547731" sldId="263"/>
            <ac:inkMk id="72" creationId="{1479F54D-A50F-D1E3-8CB5-B3122D3A8C77}"/>
          </ac:inkMkLst>
        </pc:inkChg>
        <pc:inkChg chg="add del">
          <ac:chgData name="Jen Malewicki" userId="0fc5a2f8-408a-4e25-82d3-9bf98019530e" providerId="ADAL" clId="{76EBD1BD-6FEC-4CE2-ACC9-A02650823384}" dt="2023-12-18T20:33:27.962" v="14460" actId="9405"/>
          <ac:inkMkLst>
            <pc:docMk/>
            <pc:sldMk cId="1404547731" sldId="263"/>
            <ac:inkMk id="73" creationId="{2AE6B2E4-2F29-14CE-D36B-A73A083D9FA5}"/>
          </ac:inkMkLst>
        </pc:inkChg>
        <pc:inkChg chg="add del">
          <ac:chgData name="Jen Malewicki" userId="0fc5a2f8-408a-4e25-82d3-9bf98019530e" providerId="ADAL" clId="{76EBD1BD-6FEC-4CE2-ACC9-A02650823384}" dt="2023-12-18T20:33:27.547" v="14459" actId="9405"/>
          <ac:inkMkLst>
            <pc:docMk/>
            <pc:sldMk cId="1404547731" sldId="263"/>
            <ac:inkMk id="74" creationId="{EE3FB8A6-EA9E-BF3A-8C4A-D4CB085903AA}"/>
          </ac:inkMkLst>
        </pc:inkChg>
        <pc:inkChg chg="add del">
          <ac:chgData name="Jen Malewicki" userId="0fc5a2f8-408a-4e25-82d3-9bf98019530e" providerId="ADAL" clId="{76EBD1BD-6FEC-4CE2-ACC9-A02650823384}" dt="2023-12-18T20:33:26.952" v="14458" actId="9405"/>
          <ac:inkMkLst>
            <pc:docMk/>
            <pc:sldMk cId="1404547731" sldId="263"/>
            <ac:inkMk id="75" creationId="{648E17F3-3AEF-BC09-DF70-2B85D433CED1}"/>
          </ac:inkMkLst>
        </pc:inkChg>
        <pc:inkChg chg="add del">
          <ac:chgData name="Jen Malewicki" userId="0fc5a2f8-408a-4e25-82d3-9bf98019530e" providerId="ADAL" clId="{76EBD1BD-6FEC-4CE2-ACC9-A02650823384}" dt="2023-12-18T20:33:26.554" v="14457" actId="9405"/>
          <ac:inkMkLst>
            <pc:docMk/>
            <pc:sldMk cId="1404547731" sldId="263"/>
            <ac:inkMk id="76" creationId="{BE600D41-2099-9B2B-0F21-43BED145BF63}"/>
          </ac:inkMkLst>
        </pc:inkChg>
        <pc:inkChg chg="add del">
          <ac:chgData name="Jen Malewicki" userId="0fc5a2f8-408a-4e25-82d3-9bf98019530e" providerId="ADAL" clId="{76EBD1BD-6FEC-4CE2-ACC9-A02650823384}" dt="2023-12-18T20:33:26.372" v="14456" actId="9405"/>
          <ac:inkMkLst>
            <pc:docMk/>
            <pc:sldMk cId="1404547731" sldId="263"/>
            <ac:inkMk id="77" creationId="{6023D2BD-57B4-CE9E-37D4-A07E5864777C}"/>
          </ac:inkMkLst>
        </pc:inkChg>
        <pc:inkChg chg="add del">
          <ac:chgData name="Jen Malewicki" userId="0fc5a2f8-408a-4e25-82d3-9bf98019530e" providerId="ADAL" clId="{76EBD1BD-6FEC-4CE2-ACC9-A02650823384}" dt="2023-12-18T20:33:26.192" v="14455"/>
          <ac:inkMkLst>
            <pc:docMk/>
            <pc:sldMk cId="1404547731" sldId="263"/>
            <ac:inkMk id="78" creationId="{462B39D2-2B64-5F66-48F9-D0C7E27B8D71}"/>
          </ac:inkMkLst>
        </pc:inkChg>
        <pc:cxnChg chg="add del">
          <ac:chgData name="Jen Malewicki" userId="0fc5a2f8-408a-4e25-82d3-9bf98019530e" providerId="ADAL" clId="{76EBD1BD-6FEC-4CE2-ACC9-A02650823384}" dt="2023-11-30T00:34:22.867" v="9512" actId="26606"/>
          <ac:cxnSpMkLst>
            <pc:docMk/>
            <pc:sldMk cId="1404547731" sldId="263"/>
            <ac:cxnSpMk id="22" creationId="{6CF1BAF6-AD41-4082-B212-8A1F9A2E8779}"/>
          </ac:cxnSpMkLst>
        </pc:cxnChg>
        <pc:cxnChg chg="add del">
          <ac:chgData name="Jen Malewicki" userId="0fc5a2f8-408a-4e25-82d3-9bf98019530e" providerId="ADAL" clId="{76EBD1BD-6FEC-4CE2-ACC9-A02650823384}" dt="2023-11-30T00:40:11.604" v="9580"/>
          <ac:cxnSpMkLst>
            <pc:docMk/>
            <pc:sldMk cId="1404547731" sldId="263"/>
            <ac:cxnSpMk id="23" creationId="{6CF1BAF6-AD41-4082-B212-8A1F9A2E8779}"/>
          </ac:cxnSpMkLst>
        </pc:cxnChg>
      </pc:sldChg>
      <pc:sldChg chg="addSp delSp modSp del mod setBg delDesignElem modNotesTx">
        <pc:chgData name="Jen Malewicki" userId="0fc5a2f8-408a-4e25-82d3-9bf98019530e" providerId="ADAL" clId="{76EBD1BD-6FEC-4CE2-ACC9-A02650823384}" dt="2023-12-18T21:19:18.368" v="15159" actId="2696"/>
        <pc:sldMkLst>
          <pc:docMk/>
          <pc:sldMk cId="881527237" sldId="265"/>
        </pc:sldMkLst>
        <pc:spChg chg="mod">
          <ac:chgData name="Jen Malewicki" userId="0fc5a2f8-408a-4e25-82d3-9bf98019530e" providerId="ADAL" clId="{76EBD1BD-6FEC-4CE2-ACC9-A02650823384}" dt="2023-11-30T00:37:58.195" v="9529" actId="26606"/>
          <ac:spMkLst>
            <pc:docMk/>
            <pc:sldMk cId="881527237" sldId="265"/>
            <ac:spMk id="2" creationId="{724B8CE6-8F32-5129-2417-4680AF62FCC4}"/>
          </ac:spMkLst>
        </pc:spChg>
        <pc:spChg chg="mod">
          <ac:chgData name="Jen Malewicki" userId="0fc5a2f8-408a-4e25-82d3-9bf98019530e" providerId="ADAL" clId="{76EBD1BD-6FEC-4CE2-ACC9-A02650823384}" dt="2023-11-30T00:38:25.179" v="9534" actId="12"/>
          <ac:spMkLst>
            <pc:docMk/>
            <pc:sldMk cId="881527237" sldId="265"/>
            <ac:spMk id="3" creationId="{D6FB1AEA-2AA9-DAFF-C776-E302F67D0FB4}"/>
          </ac:spMkLst>
        </pc:spChg>
        <pc:spChg chg="del mod">
          <ac:chgData name="Jen Malewicki" userId="0fc5a2f8-408a-4e25-82d3-9bf98019530e" providerId="ADAL" clId="{76EBD1BD-6FEC-4CE2-ACC9-A02650823384}" dt="2023-12-18T21:18:13.890" v="15152"/>
          <ac:spMkLst>
            <pc:docMk/>
            <pc:sldMk cId="881527237" sldId="265"/>
            <ac:spMk id="7" creationId="{C91663E1-6D2F-0F57-C1FC-9F8F2C8C6564}"/>
          </ac:spMkLst>
        </pc:spChg>
        <pc:spChg chg="add del">
          <ac:chgData name="Jen Malewicki" userId="0fc5a2f8-408a-4e25-82d3-9bf98019530e" providerId="ADAL" clId="{76EBD1BD-6FEC-4CE2-ACC9-A02650823384}" dt="2023-11-30T00:40:11.604" v="9580"/>
          <ac:spMkLst>
            <pc:docMk/>
            <pc:sldMk cId="881527237" sldId="265"/>
            <ac:spMk id="12" creationId="{56E9B3E6-E277-4D68-BA48-9CB43FFBD6E2}"/>
          </ac:spMkLst>
        </pc:spChg>
        <pc:spChg chg="add del">
          <ac:chgData name="Jen Malewicki" userId="0fc5a2f8-408a-4e25-82d3-9bf98019530e" providerId="ADAL" clId="{76EBD1BD-6FEC-4CE2-ACC9-A02650823384}" dt="2023-11-30T00:40:11.604" v="9580"/>
          <ac:spMkLst>
            <pc:docMk/>
            <pc:sldMk cId="881527237" sldId="265"/>
            <ac:spMk id="19" creationId="{D5B0017B-2ECA-49AF-B397-DC140825DF8D}"/>
          </ac:spMkLst>
        </pc:spChg>
        <pc:grpChg chg="add del">
          <ac:chgData name="Jen Malewicki" userId="0fc5a2f8-408a-4e25-82d3-9bf98019530e" providerId="ADAL" clId="{76EBD1BD-6FEC-4CE2-ACC9-A02650823384}" dt="2023-11-30T00:40:11.604" v="9580"/>
          <ac:grpSpMkLst>
            <pc:docMk/>
            <pc:sldMk cId="881527237" sldId="265"/>
            <ac:grpSpMk id="14" creationId="{AE1C45F0-260A-458C-96ED-C1F6D2151219}"/>
          </ac:grpSpMkLst>
        </pc:grpChg>
        <pc:picChg chg="mod">
          <ac:chgData name="Jen Malewicki" userId="0fc5a2f8-408a-4e25-82d3-9bf98019530e" providerId="ADAL" clId="{76EBD1BD-6FEC-4CE2-ACC9-A02650823384}" dt="2023-12-18T21:01:13.256" v="14636" actId="1076"/>
          <ac:picMkLst>
            <pc:docMk/>
            <pc:sldMk cId="881527237" sldId="265"/>
            <ac:picMk id="6" creationId="{C230EFAF-7E82-2135-E6E6-0F059502104C}"/>
          </ac:picMkLst>
        </pc:picChg>
        <pc:cxnChg chg="add del">
          <ac:chgData name="Jen Malewicki" userId="0fc5a2f8-408a-4e25-82d3-9bf98019530e" providerId="ADAL" clId="{76EBD1BD-6FEC-4CE2-ACC9-A02650823384}" dt="2023-11-30T00:40:11.604" v="9580"/>
          <ac:cxnSpMkLst>
            <pc:docMk/>
            <pc:sldMk cId="881527237" sldId="265"/>
            <ac:cxnSpMk id="21" creationId="{6CF1BAF6-AD41-4082-B212-8A1F9A2E8779}"/>
          </ac:cxnSpMkLst>
        </pc:cxnChg>
      </pc:sldChg>
      <pc:sldChg chg="addSp delSp modSp mod setBg delDesignElem modNotesTx">
        <pc:chgData name="Jen Malewicki" userId="0fc5a2f8-408a-4e25-82d3-9bf98019530e" providerId="ADAL" clId="{76EBD1BD-6FEC-4CE2-ACC9-A02650823384}" dt="2023-12-18T23:28:44.143" v="16474" actId="208"/>
        <pc:sldMkLst>
          <pc:docMk/>
          <pc:sldMk cId="3150219501" sldId="266"/>
        </pc:sldMkLst>
        <pc:spChg chg="mod">
          <ac:chgData name="Jen Malewicki" userId="0fc5a2f8-408a-4e25-82d3-9bf98019530e" providerId="ADAL" clId="{76EBD1BD-6FEC-4CE2-ACC9-A02650823384}" dt="2023-11-30T00:38:41.591" v="9538" actId="26606"/>
          <ac:spMkLst>
            <pc:docMk/>
            <pc:sldMk cId="3150219501" sldId="266"/>
            <ac:spMk id="2" creationId="{53ED618E-599F-465B-FBD8-308EE1245473}"/>
          </ac:spMkLst>
        </pc:spChg>
        <pc:spChg chg="mod">
          <ac:chgData name="Jen Malewicki" userId="0fc5a2f8-408a-4e25-82d3-9bf98019530e" providerId="ADAL" clId="{76EBD1BD-6FEC-4CE2-ACC9-A02650823384}" dt="2023-12-18T22:50:02.568" v="15562" actId="207"/>
          <ac:spMkLst>
            <pc:docMk/>
            <pc:sldMk cId="3150219501" sldId="266"/>
            <ac:spMk id="5" creationId="{020A05E1-6290-66C7-5FA1-12124F6C28D9}"/>
          </ac:spMkLst>
        </pc:spChg>
        <pc:spChg chg="mod">
          <ac:chgData name="Jen Malewicki" userId="0fc5a2f8-408a-4e25-82d3-9bf98019530e" providerId="ADAL" clId="{76EBD1BD-6FEC-4CE2-ACC9-A02650823384}" dt="2023-11-30T14:01:12.704" v="9696" actId="14100"/>
          <ac:spMkLst>
            <pc:docMk/>
            <pc:sldMk cId="3150219501" sldId="266"/>
            <ac:spMk id="6" creationId="{81C694D5-5259-77A5-C75A-A721BBB05566}"/>
          </ac:spMkLst>
        </pc:spChg>
        <pc:spChg chg="add del">
          <ac:chgData name="Jen Malewicki" userId="0fc5a2f8-408a-4e25-82d3-9bf98019530e" providerId="ADAL" clId="{76EBD1BD-6FEC-4CE2-ACC9-A02650823384}" dt="2023-11-30T00:40:11.604" v="9580"/>
          <ac:spMkLst>
            <pc:docMk/>
            <pc:sldMk cId="3150219501" sldId="266"/>
            <ac:spMk id="16" creationId="{9D8233B0-41B5-4D9A-AEEC-13DB66A8C9B5}"/>
          </ac:spMkLst>
        </pc:spChg>
        <pc:spChg chg="add del">
          <ac:chgData name="Jen Malewicki" userId="0fc5a2f8-408a-4e25-82d3-9bf98019530e" providerId="ADAL" clId="{76EBD1BD-6FEC-4CE2-ACC9-A02650823384}" dt="2023-11-30T00:40:11.604" v="9580"/>
          <ac:spMkLst>
            <pc:docMk/>
            <pc:sldMk cId="3150219501" sldId="266"/>
            <ac:spMk id="22" creationId="{E659831F-0D9A-4C63-9EBB-8435B85A440F}"/>
          </ac:spMkLst>
        </pc:spChg>
        <pc:grpChg chg="add del">
          <ac:chgData name="Jen Malewicki" userId="0fc5a2f8-408a-4e25-82d3-9bf98019530e" providerId="ADAL" clId="{76EBD1BD-6FEC-4CE2-ACC9-A02650823384}" dt="2023-11-30T00:40:11.604" v="9580"/>
          <ac:grpSpMkLst>
            <pc:docMk/>
            <pc:sldMk cId="3150219501" sldId="266"/>
            <ac:grpSpMk id="18" creationId="{28FAF094-D087-493F-8DF9-A486C2D6BBAA}"/>
          </ac:grpSpMkLst>
        </pc:grpChg>
        <pc:picChg chg="mod">
          <ac:chgData name="Jen Malewicki" userId="0fc5a2f8-408a-4e25-82d3-9bf98019530e" providerId="ADAL" clId="{76EBD1BD-6FEC-4CE2-ACC9-A02650823384}" dt="2023-12-18T23:28:44.143" v="16474" actId="208"/>
          <ac:picMkLst>
            <pc:docMk/>
            <pc:sldMk cId="3150219501" sldId="266"/>
            <ac:picMk id="11" creationId="{C0499D63-1CE8-AF00-278A-B2970FAF169C}"/>
          </ac:picMkLst>
        </pc:picChg>
      </pc:sldChg>
      <pc:sldChg chg="addSp delSp modSp mod setBg delDesignElem chgLayout modNotesTx">
        <pc:chgData name="Jen Malewicki" userId="0fc5a2f8-408a-4e25-82d3-9bf98019530e" providerId="ADAL" clId="{76EBD1BD-6FEC-4CE2-ACC9-A02650823384}" dt="2023-12-18T23:11:47.514" v="16279" actId="20577"/>
        <pc:sldMkLst>
          <pc:docMk/>
          <pc:sldMk cId="985052773" sldId="267"/>
        </pc:sldMkLst>
        <pc:spChg chg="mod ord">
          <ac:chgData name="Jen Malewicki" userId="0fc5a2f8-408a-4e25-82d3-9bf98019530e" providerId="ADAL" clId="{76EBD1BD-6FEC-4CE2-ACC9-A02650823384}" dt="2023-12-18T20:41:04.568" v="14530" actId="700"/>
          <ac:spMkLst>
            <pc:docMk/>
            <pc:sldMk cId="985052773" sldId="267"/>
            <ac:spMk id="2" creationId="{E51419CD-CDE4-B884-9E54-9CF377CD2045}"/>
          </ac:spMkLst>
        </pc:spChg>
        <pc:spChg chg="del mod">
          <ac:chgData name="Jen Malewicki" userId="0fc5a2f8-408a-4e25-82d3-9bf98019530e" providerId="ADAL" clId="{76EBD1BD-6FEC-4CE2-ACC9-A02650823384}" dt="2023-12-18T21:24:13.629" v="15505" actId="478"/>
          <ac:spMkLst>
            <pc:docMk/>
            <pc:sldMk cId="985052773" sldId="267"/>
            <ac:spMk id="3" creationId="{EAC9CD64-9E24-C8D5-C47A-13A9E3564D22}"/>
          </ac:spMkLst>
        </pc:spChg>
        <pc:spChg chg="mod">
          <ac:chgData name="Jen Malewicki" userId="0fc5a2f8-408a-4e25-82d3-9bf98019530e" providerId="ADAL" clId="{76EBD1BD-6FEC-4CE2-ACC9-A02650823384}" dt="2023-11-30T14:00:24.206" v="9689" actId="1076"/>
          <ac:spMkLst>
            <pc:docMk/>
            <pc:sldMk cId="985052773" sldId="267"/>
            <ac:spMk id="4" creationId="{56B61F1A-5D8F-5BBF-680D-AE410D7BEF6B}"/>
          </ac:spMkLst>
        </pc:spChg>
        <pc:spChg chg="add mod ord">
          <ac:chgData name="Jen Malewicki" userId="0fc5a2f8-408a-4e25-82d3-9bf98019530e" providerId="ADAL" clId="{76EBD1BD-6FEC-4CE2-ACC9-A02650823384}" dt="2023-12-18T23:11:47.514" v="16279" actId="20577"/>
          <ac:spMkLst>
            <pc:docMk/>
            <pc:sldMk cId="985052773" sldId="267"/>
            <ac:spMk id="5" creationId="{4971E565-E4C4-0D7D-C479-A889F412A704}"/>
          </ac:spMkLst>
        </pc:spChg>
        <pc:spChg chg="add del mod ord">
          <ac:chgData name="Jen Malewicki" userId="0fc5a2f8-408a-4e25-82d3-9bf98019530e" providerId="ADAL" clId="{76EBD1BD-6FEC-4CE2-ACC9-A02650823384}" dt="2023-12-18T21:24:16.851" v="15507" actId="478"/>
          <ac:spMkLst>
            <pc:docMk/>
            <pc:sldMk cId="985052773" sldId="267"/>
            <ac:spMk id="6" creationId="{9D83183D-4E55-D073-31B1-5A9EB8FAFFE8}"/>
          </ac:spMkLst>
        </pc:spChg>
        <pc:spChg chg="add del">
          <ac:chgData name="Jen Malewicki" userId="0fc5a2f8-408a-4e25-82d3-9bf98019530e" providerId="ADAL" clId="{76EBD1BD-6FEC-4CE2-ACC9-A02650823384}" dt="2023-11-30T00:40:11.604" v="9580"/>
          <ac:spMkLst>
            <pc:docMk/>
            <pc:sldMk cId="985052773" sldId="267"/>
            <ac:spMk id="12" creationId="{56E9B3E6-E277-4D68-BA48-9CB43FFBD6E2}"/>
          </ac:spMkLst>
        </pc:spChg>
        <pc:spChg chg="add del">
          <ac:chgData name="Jen Malewicki" userId="0fc5a2f8-408a-4e25-82d3-9bf98019530e" providerId="ADAL" clId="{76EBD1BD-6FEC-4CE2-ACC9-A02650823384}" dt="2023-11-30T00:40:11.604" v="9580"/>
          <ac:spMkLst>
            <pc:docMk/>
            <pc:sldMk cId="985052773" sldId="267"/>
            <ac:spMk id="19" creationId="{D5B0017B-2ECA-49AF-B397-DC140825DF8D}"/>
          </ac:spMkLst>
        </pc:spChg>
        <pc:grpChg chg="add del">
          <ac:chgData name="Jen Malewicki" userId="0fc5a2f8-408a-4e25-82d3-9bf98019530e" providerId="ADAL" clId="{76EBD1BD-6FEC-4CE2-ACC9-A02650823384}" dt="2023-11-30T00:40:11.604" v="9580"/>
          <ac:grpSpMkLst>
            <pc:docMk/>
            <pc:sldMk cId="985052773" sldId="267"/>
            <ac:grpSpMk id="14" creationId="{AE1C45F0-260A-458C-96ED-C1F6D2151219}"/>
          </ac:grpSpMkLst>
        </pc:grpChg>
        <pc:picChg chg="mod">
          <ac:chgData name="Jen Malewicki" userId="0fc5a2f8-408a-4e25-82d3-9bf98019530e" providerId="ADAL" clId="{76EBD1BD-6FEC-4CE2-ACC9-A02650823384}" dt="2023-12-18T21:24:40.793" v="15514" actId="1076"/>
          <ac:picMkLst>
            <pc:docMk/>
            <pc:sldMk cId="985052773" sldId="267"/>
            <ac:picMk id="7" creationId="{6F856B22-0974-B8FC-B75A-168721000DFC}"/>
          </ac:picMkLst>
        </pc:picChg>
        <pc:cxnChg chg="add del">
          <ac:chgData name="Jen Malewicki" userId="0fc5a2f8-408a-4e25-82d3-9bf98019530e" providerId="ADAL" clId="{76EBD1BD-6FEC-4CE2-ACC9-A02650823384}" dt="2023-11-30T00:40:11.604" v="9580"/>
          <ac:cxnSpMkLst>
            <pc:docMk/>
            <pc:sldMk cId="985052773" sldId="267"/>
            <ac:cxnSpMk id="21" creationId="{6CF1BAF6-AD41-4082-B212-8A1F9A2E8779}"/>
          </ac:cxnSpMkLst>
        </pc:cxnChg>
      </pc:sldChg>
      <pc:sldChg chg="addSp delSp modSp mod modClrScheme modAnim chgLayout modNotesTx">
        <pc:chgData name="Jen Malewicki" userId="0fc5a2f8-408a-4e25-82d3-9bf98019530e" providerId="ADAL" clId="{76EBD1BD-6FEC-4CE2-ACC9-A02650823384}" dt="2023-12-19T14:03:57.580" v="17909" actId="20577"/>
        <pc:sldMkLst>
          <pc:docMk/>
          <pc:sldMk cId="2917594293" sldId="268"/>
        </pc:sldMkLst>
        <pc:spChg chg="mod ord">
          <ac:chgData name="Jen Malewicki" userId="0fc5a2f8-408a-4e25-82d3-9bf98019530e" providerId="ADAL" clId="{76EBD1BD-6FEC-4CE2-ACC9-A02650823384}" dt="2023-12-18T20:04:31.475" v="14140"/>
          <ac:spMkLst>
            <pc:docMk/>
            <pc:sldMk cId="2917594293" sldId="268"/>
            <ac:spMk id="2" creationId="{DF446C9C-22D0-A62C-5E36-1B841FF8DA44}"/>
          </ac:spMkLst>
        </pc:spChg>
        <pc:spChg chg="add del mod ord">
          <ac:chgData name="Jen Malewicki" userId="0fc5a2f8-408a-4e25-82d3-9bf98019530e" providerId="ADAL" clId="{76EBD1BD-6FEC-4CE2-ACC9-A02650823384}" dt="2023-12-18T16:47:10.979" v="12664" actId="478"/>
          <ac:spMkLst>
            <pc:docMk/>
            <pc:sldMk cId="2917594293" sldId="268"/>
            <ac:spMk id="3" creationId="{4B5D4CBC-2C23-3598-B4E3-79FAEFA0CA29}"/>
          </ac:spMkLst>
        </pc:spChg>
        <pc:spChg chg="add mod">
          <ac:chgData name="Jen Malewicki" userId="0fc5a2f8-408a-4e25-82d3-9bf98019530e" providerId="ADAL" clId="{76EBD1BD-6FEC-4CE2-ACC9-A02650823384}" dt="2023-12-18T16:53:03.279" v="13914" actId="207"/>
          <ac:spMkLst>
            <pc:docMk/>
            <pc:sldMk cId="2917594293" sldId="268"/>
            <ac:spMk id="4" creationId="{775A9E40-BC62-D27B-AAA3-B35E5997FCFC}"/>
          </ac:spMkLst>
        </pc:spChg>
        <pc:spChg chg="add del mod">
          <ac:chgData name="Jen Malewicki" userId="0fc5a2f8-408a-4e25-82d3-9bf98019530e" providerId="ADAL" clId="{76EBD1BD-6FEC-4CE2-ACC9-A02650823384}" dt="2023-12-18T16:47:07.900" v="12663" actId="478"/>
          <ac:spMkLst>
            <pc:docMk/>
            <pc:sldMk cId="2917594293" sldId="268"/>
            <ac:spMk id="5" creationId="{3EC21F56-86CF-9712-126D-B2078F9352C7}"/>
          </ac:spMkLst>
        </pc:spChg>
        <pc:spChg chg="add mod">
          <ac:chgData name="Jen Malewicki" userId="0fc5a2f8-408a-4e25-82d3-9bf98019530e" providerId="ADAL" clId="{76EBD1BD-6FEC-4CE2-ACC9-A02650823384}" dt="2023-12-18T16:47:21.373" v="12669" actId="20577"/>
          <ac:spMkLst>
            <pc:docMk/>
            <pc:sldMk cId="2917594293" sldId="268"/>
            <ac:spMk id="6" creationId="{D7338CD6-3999-5EF9-4A0E-BEA135C8A8DF}"/>
          </ac:spMkLst>
        </pc:spChg>
        <pc:spChg chg="add mod">
          <ac:chgData name="Jen Malewicki" userId="0fc5a2f8-408a-4e25-82d3-9bf98019530e" providerId="ADAL" clId="{76EBD1BD-6FEC-4CE2-ACC9-A02650823384}" dt="2023-12-18T16:51:07.952" v="12939" actId="1076"/>
          <ac:spMkLst>
            <pc:docMk/>
            <pc:sldMk cId="2917594293" sldId="268"/>
            <ac:spMk id="7" creationId="{D69610B4-5559-F76F-3887-2F9E88E66C82}"/>
          </ac:spMkLst>
        </pc:spChg>
        <pc:spChg chg="add mod">
          <ac:chgData name="Jen Malewicki" userId="0fc5a2f8-408a-4e25-82d3-9bf98019530e" providerId="ADAL" clId="{76EBD1BD-6FEC-4CE2-ACC9-A02650823384}" dt="2023-12-18T16:47:53.385" v="12692" actId="20577"/>
          <ac:spMkLst>
            <pc:docMk/>
            <pc:sldMk cId="2917594293" sldId="268"/>
            <ac:spMk id="8" creationId="{5821C8E1-99A5-4376-E44D-797E97208D00}"/>
          </ac:spMkLst>
        </pc:spChg>
        <pc:spChg chg="add mod">
          <ac:chgData name="Jen Malewicki" userId="0fc5a2f8-408a-4e25-82d3-9bf98019530e" providerId="ADAL" clId="{76EBD1BD-6FEC-4CE2-ACC9-A02650823384}" dt="2023-12-18T16:48:10.253" v="12711" actId="14100"/>
          <ac:spMkLst>
            <pc:docMk/>
            <pc:sldMk cId="2917594293" sldId="268"/>
            <ac:spMk id="9" creationId="{18A7872F-80E7-8AB8-744C-6EF331B1D7B7}"/>
          </ac:spMkLst>
        </pc:spChg>
        <pc:spChg chg="add mod">
          <ac:chgData name="Jen Malewicki" userId="0fc5a2f8-408a-4e25-82d3-9bf98019530e" providerId="ADAL" clId="{76EBD1BD-6FEC-4CE2-ACC9-A02650823384}" dt="2023-12-18T16:51:04.925" v="12938" actId="1076"/>
          <ac:spMkLst>
            <pc:docMk/>
            <pc:sldMk cId="2917594293" sldId="268"/>
            <ac:spMk id="10" creationId="{406CC229-B382-1A7B-D220-EBC9F35FFDAC}"/>
          </ac:spMkLst>
        </pc:spChg>
        <pc:spChg chg="add mod">
          <ac:chgData name="Jen Malewicki" userId="0fc5a2f8-408a-4e25-82d3-9bf98019530e" providerId="ADAL" clId="{76EBD1BD-6FEC-4CE2-ACC9-A02650823384}" dt="2023-12-18T16:49:15.661" v="12799" actId="1076"/>
          <ac:spMkLst>
            <pc:docMk/>
            <pc:sldMk cId="2917594293" sldId="268"/>
            <ac:spMk id="11" creationId="{09A64314-0CA3-D0CD-D798-7221B831773D}"/>
          </ac:spMkLst>
        </pc:spChg>
        <pc:spChg chg="add del mod">
          <ac:chgData name="Jen Malewicki" userId="0fc5a2f8-408a-4e25-82d3-9bf98019530e" providerId="ADAL" clId="{76EBD1BD-6FEC-4CE2-ACC9-A02650823384}" dt="2023-12-18T16:49:28.349" v="12801" actId="478"/>
          <ac:spMkLst>
            <pc:docMk/>
            <pc:sldMk cId="2917594293" sldId="268"/>
            <ac:spMk id="13" creationId="{EB7CED16-FFC0-7DB5-9F43-2FD62106B0FB}"/>
          </ac:spMkLst>
        </pc:spChg>
        <pc:spChg chg="add mod">
          <ac:chgData name="Jen Malewicki" userId="0fc5a2f8-408a-4e25-82d3-9bf98019530e" providerId="ADAL" clId="{76EBD1BD-6FEC-4CE2-ACC9-A02650823384}" dt="2023-12-18T22:59:15.990" v="16036" actId="255"/>
          <ac:spMkLst>
            <pc:docMk/>
            <pc:sldMk cId="2917594293" sldId="268"/>
            <ac:spMk id="14" creationId="{F16199D3-2A2E-7CCD-2142-1D8A0C2911FD}"/>
          </ac:spMkLst>
        </pc:spChg>
        <pc:spChg chg="add mod ord">
          <ac:chgData name="Jen Malewicki" userId="0fc5a2f8-408a-4e25-82d3-9bf98019530e" providerId="ADAL" clId="{76EBD1BD-6FEC-4CE2-ACC9-A02650823384}" dt="2023-12-18T22:59:58.729" v="16042" actId="14100"/>
          <ac:spMkLst>
            <pc:docMk/>
            <pc:sldMk cId="2917594293" sldId="268"/>
            <ac:spMk id="15" creationId="{5C200537-7EBE-B086-A638-05CCC8A09717}"/>
          </ac:spMkLst>
        </pc:spChg>
        <pc:picChg chg="del mod ord">
          <ac:chgData name="Jen Malewicki" userId="0fc5a2f8-408a-4e25-82d3-9bf98019530e" providerId="ADAL" clId="{76EBD1BD-6FEC-4CE2-ACC9-A02650823384}" dt="2023-12-18T16:49:20.623" v="12800" actId="478"/>
          <ac:picMkLst>
            <pc:docMk/>
            <pc:sldMk cId="2917594293" sldId="268"/>
            <ac:picMk id="17" creationId="{E2DDFF80-858A-270D-BAE1-61096B1F68B8}"/>
          </ac:picMkLst>
        </pc:picChg>
      </pc:sldChg>
      <pc:sldChg chg="modSp mod ord modClrScheme chgLayout modNotesTx">
        <pc:chgData name="Jen Malewicki" userId="0fc5a2f8-408a-4e25-82d3-9bf98019530e" providerId="ADAL" clId="{76EBD1BD-6FEC-4CE2-ACC9-A02650823384}" dt="2023-12-19T14:04:44.597" v="17926" actId="20577"/>
        <pc:sldMkLst>
          <pc:docMk/>
          <pc:sldMk cId="834325931" sldId="269"/>
        </pc:sldMkLst>
        <pc:spChg chg="mod ord">
          <ac:chgData name="Jen Malewicki" userId="0fc5a2f8-408a-4e25-82d3-9bf98019530e" providerId="ADAL" clId="{76EBD1BD-6FEC-4CE2-ACC9-A02650823384}" dt="2023-12-18T20:04:31.475" v="14140"/>
          <ac:spMkLst>
            <pc:docMk/>
            <pc:sldMk cId="834325931" sldId="269"/>
            <ac:spMk id="2" creationId="{6F2CD09A-21C4-F448-8AC6-BE4201FE6191}"/>
          </ac:spMkLst>
        </pc:spChg>
        <pc:spChg chg="mod ord">
          <ac:chgData name="Jen Malewicki" userId="0fc5a2f8-408a-4e25-82d3-9bf98019530e" providerId="ADAL" clId="{76EBD1BD-6FEC-4CE2-ACC9-A02650823384}" dt="2023-12-19T14:04:35.436" v="17913" actId="20577"/>
          <ac:spMkLst>
            <pc:docMk/>
            <pc:sldMk cId="834325931" sldId="269"/>
            <ac:spMk id="3" creationId="{4BEE2870-CE00-18F6-717B-89CB8CA91A92}"/>
          </ac:spMkLst>
        </pc:spChg>
        <pc:picChg chg="mod ord">
          <ac:chgData name="Jen Malewicki" userId="0fc5a2f8-408a-4e25-82d3-9bf98019530e" providerId="ADAL" clId="{76EBD1BD-6FEC-4CE2-ACC9-A02650823384}" dt="2023-12-18T23:29:14.793" v="16476" actId="208"/>
          <ac:picMkLst>
            <pc:docMk/>
            <pc:sldMk cId="834325931" sldId="269"/>
            <ac:picMk id="1026" creationId="{6EC05A6A-FE66-048B-4412-54D76D2F9D0B}"/>
          </ac:picMkLst>
        </pc:picChg>
      </pc:sldChg>
      <pc:sldChg chg="modSp mod ord modNotesTx">
        <pc:chgData name="Jen Malewicki" userId="0fc5a2f8-408a-4e25-82d3-9bf98019530e" providerId="ADAL" clId="{76EBD1BD-6FEC-4CE2-ACC9-A02650823384}" dt="2023-12-18T23:29:23.352" v="16478" actId="208"/>
        <pc:sldMkLst>
          <pc:docMk/>
          <pc:sldMk cId="201572779" sldId="270"/>
        </pc:sldMkLst>
        <pc:spChg chg="mod">
          <ac:chgData name="Jen Malewicki" userId="0fc5a2f8-408a-4e25-82d3-9bf98019530e" providerId="ADAL" clId="{76EBD1BD-6FEC-4CE2-ACC9-A02650823384}" dt="2023-12-18T20:04:31.475" v="14140"/>
          <ac:spMkLst>
            <pc:docMk/>
            <pc:sldMk cId="201572779" sldId="270"/>
            <ac:spMk id="2" creationId="{AB6528F5-EEE9-CEAB-1B62-EB8A69D07992}"/>
          </ac:spMkLst>
        </pc:spChg>
        <pc:spChg chg="mod">
          <ac:chgData name="Jen Malewicki" userId="0fc5a2f8-408a-4e25-82d3-9bf98019530e" providerId="ADAL" clId="{76EBD1BD-6FEC-4CE2-ACC9-A02650823384}" dt="2023-12-18T20:04:31.475" v="14140"/>
          <ac:spMkLst>
            <pc:docMk/>
            <pc:sldMk cId="201572779" sldId="270"/>
            <ac:spMk id="5" creationId="{26DB472C-3701-269C-962C-7A71D2243056}"/>
          </ac:spMkLst>
        </pc:spChg>
        <pc:picChg chg="mod">
          <ac:chgData name="Jen Malewicki" userId="0fc5a2f8-408a-4e25-82d3-9bf98019530e" providerId="ADAL" clId="{76EBD1BD-6FEC-4CE2-ACC9-A02650823384}" dt="2023-12-18T23:29:23.352" v="16478" actId="208"/>
          <ac:picMkLst>
            <pc:docMk/>
            <pc:sldMk cId="201572779" sldId="270"/>
            <ac:picMk id="7" creationId="{D1FCD6BF-B92F-2078-7AB8-3A63E9E21F53}"/>
          </ac:picMkLst>
        </pc:picChg>
      </pc:sldChg>
      <pc:sldChg chg="del modNotesTx">
        <pc:chgData name="Jen Malewicki" userId="0fc5a2f8-408a-4e25-82d3-9bf98019530e" providerId="ADAL" clId="{76EBD1BD-6FEC-4CE2-ACC9-A02650823384}" dt="2023-12-18T00:55:11.541" v="10493" actId="2696"/>
        <pc:sldMkLst>
          <pc:docMk/>
          <pc:sldMk cId="3971433504" sldId="271"/>
        </pc:sldMkLst>
      </pc:sldChg>
      <pc:sldChg chg="modSp del modNotesTx">
        <pc:chgData name="Jen Malewicki" userId="0fc5a2f8-408a-4e25-82d3-9bf98019530e" providerId="ADAL" clId="{76EBD1BD-6FEC-4CE2-ACC9-A02650823384}" dt="2023-12-18T15:37:53.173" v="12413" actId="2696"/>
        <pc:sldMkLst>
          <pc:docMk/>
          <pc:sldMk cId="3607840779" sldId="273"/>
        </pc:sldMkLst>
        <pc:spChg chg="mod">
          <ac:chgData name="Jen Malewicki" userId="0fc5a2f8-408a-4e25-82d3-9bf98019530e" providerId="ADAL" clId="{76EBD1BD-6FEC-4CE2-ACC9-A02650823384}" dt="2023-11-30T00:40:28.097" v="9584"/>
          <ac:spMkLst>
            <pc:docMk/>
            <pc:sldMk cId="3607840779" sldId="273"/>
            <ac:spMk id="18" creationId="{85C8C539-65D2-3D63-3227-40AC58D52066}"/>
          </ac:spMkLst>
        </pc:spChg>
      </pc:sldChg>
      <pc:sldChg chg="addSp delSp modSp mod modNotesTx">
        <pc:chgData name="Jen Malewicki" userId="0fc5a2f8-408a-4e25-82d3-9bf98019530e" providerId="ADAL" clId="{76EBD1BD-6FEC-4CE2-ACC9-A02650823384}" dt="2023-12-19T00:01:57.341" v="17199" actId="26606"/>
        <pc:sldMkLst>
          <pc:docMk/>
          <pc:sldMk cId="3559237979" sldId="274"/>
        </pc:sldMkLst>
        <pc:spChg chg="add mod ord">
          <ac:chgData name="Jen Malewicki" userId="0fc5a2f8-408a-4e25-82d3-9bf98019530e" providerId="ADAL" clId="{76EBD1BD-6FEC-4CE2-ACC9-A02650823384}" dt="2023-12-18T23:36:06.767" v="16616" actId="1076"/>
          <ac:spMkLst>
            <pc:docMk/>
            <pc:sldMk cId="3559237979" sldId="274"/>
            <ac:spMk id="2" creationId="{0A5F46D4-AB0A-7CD4-E111-E1B2A43873DF}"/>
          </ac:spMkLst>
        </pc:spChg>
        <pc:spChg chg="add del mod ord">
          <ac:chgData name="Jen Malewicki" userId="0fc5a2f8-408a-4e25-82d3-9bf98019530e" providerId="ADAL" clId="{76EBD1BD-6FEC-4CE2-ACC9-A02650823384}" dt="2023-12-18T23:36:00.877" v="16615" actId="478"/>
          <ac:spMkLst>
            <pc:docMk/>
            <pc:sldMk cId="3559237979" sldId="274"/>
            <ac:spMk id="3" creationId="{F8468934-C600-F0EC-71F4-A24D3E84DE8B}"/>
          </ac:spMkLst>
        </pc:spChg>
        <pc:spChg chg="mod">
          <ac:chgData name="Jen Malewicki" userId="0fc5a2f8-408a-4e25-82d3-9bf98019530e" providerId="ADAL" clId="{76EBD1BD-6FEC-4CE2-ACC9-A02650823384}" dt="2023-12-18T20:04:31.475" v="14140"/>
          <ac:spMkLst>
            <pc:docMk/>
            <pc:sldMk cId="3559237979" sldId="274"/>
            <ac:spMk id="7" creationId="{AA6689BA-8BE1-62B6-1BA6-716AC88C3B44}"/>
          </ac:spMkLst>
        </pc:spChg>
        <pc:spChg chg="add del mod">
          <ac:chgData name="Jen Malewicki" userId="0fc5a2f8-408a-4e25-82d3-9bf98019530e" providerId="ADAL" clId="{76EBD1BD-6FEC-4CE2-ACC9-A02650823384}" dt="2023-12-19T00:01:57.341" v="17199" actId="26606"/>
          <ac:spMkLst>
            <pc:docMk/>
            <pc:sldMk cId="3559237979" sldId="274"/>
            <ac:spMk id="8" creationId="{698F1993-E6CE-6ABA-B981-E327EC74869A}"/>
          </ac:spMkLst>
        </pc:spChg>
        <pc:graphicFrameChg chg="add del">
          <ac:chgData name="Jen Malewicki" userId="0fc5a2f8-408a-4e25-82d3-9bf98019530e" providerId="ADAL" clId="{76EBD1BD-6FEC-4CE2-ACC9-A02650823384}" dt="2023-12-19T00:01:57.341" v="17199" actId="26606"/>
          <ac:graphicFrameMkLst>
            <pc:docMk/>
            <pc:sldMk cId="3559237979" sldId="274"/>
            <ac:graphicFrameMk id="2052" creationId="{38FE32B5-383A-AC6B-D068-59CAEA36E441}"/>
          </ac:graphicFrameMkLst>
        </pc:graphicFrameChg>
        <pc:picChg chg="mod">
          <ac:chgData name="Jen Malewicki" userId="0fc5a2f8-408a-4e25-82d3-9bf98019530e" providerId="ADAL" clId="{76EBD1BD-6FEC-4CE2-ACC9-A02650823384}" dt="2023-12-18T23:36:10.115" v="16617" actId="1076"/>
          <ac:picMkLst>
            <pc:docMk/>
            <pc:sldMk cId="3559237979" sldId="274"/>
            <ac:picMk id="2050" creationId="{786C3AB7-ABC1-4E48-072B-62E78227929C}"/>
          </ac:picMkLst>
        </pc:picChg>
      </pc:sldChg>
      <pc:sldChg chg="addSp delSp modSp mod ord modClrScheme modAnim addCm delCm modCm chgLayout modNotesTx">
        <pc:chgData name="Jen Malewicki" userId="0fc5a2f8-408a-4e25-82d3-9bf98019530e" providerId="ADAL" clId="{76EBD1BD-6FEC-4CE2-ACC9-A02650823384}" dt="2023-12-19T00:27:13.421" v="17450" actId="208"/>
        <pc:sldMkLst>
          <pc:docMk/>
          <pc:sldMk cId="794279515" sldId="275"/>
        </pc:sldMkLst>
        <pc:spChg chg="mod ord">
          <ac:chgData name="Jen Malewicki" userId="0fc5a2f8-408a-4e25-82d3-9bf98019530e" providerId="ADAL" clId="{76EBD1BD-6FEC-4CE2-ACC9-A02650823384}" dt="2023-12-18T20:04:31.475" v="14140"/>
          <ac:spMkLst>
            <pc:docMk/>
            <pc:sldMk cId="794279515" sldId="275"/>
            <ac:spMk id="2" creationId="{FF36BA63-2234-56A7-C3F0-6CE12D117B21}"/>
          </ac:spMkLst>
        </pc:spChg>
        <pc:spChg chg="del mod ord">
          <ac:chgData name="Jen Malewicki" userId="0fc5a2f8-408a-4e25-82d3-9bf98019530e" providerId="ADAL" clId="{76EBD1BD-6FEC-4CE2-ACC9-A02650823384}" dt="2023-11-30T00:05:23.082" v="8685" actId="700"/>
          <ac:spMkLst>
            <pc:docMk/>
            <pc:sldMk cId="794279515" sldId="275"/>
            <ac:spMk id="3" creationId="{46E82DC1-87EF-07B0-E88C-1230B3FE6D5C}"/>
          </ac:spMkLst>
        </pc:spChg>
        <pc:spChg chg="add del mod">
          <ac:chgData name="Jen Malewicki" userId="0fc5a2f8-408a-4e25-82d3-9bf98019530e" providerId="ADAL" clId="{76EBD1BD-6FEC-4CE2-ACC9-A02650823384}" dt="2023-11-30T00:05:16.653" v="8684" actId="478"/>
          <ac:spMkLst>
            <pc:docMk/>
            <pc:sldMk cId="794279515" sldId="275"/>
            <ac:spMk id="4" creationId="{6A39CD8B-9DC1-89BC-906E-356BED9678C4}"/>
          </ac:spMkLst>
        </pc:spChg>
        <pc:spChg chg="add del mod ord">
          <ac:chgData name="Jen Malewicki" userId="0fc5a2f8-408a-4e25-82d3-9bf98019530e" providerId="ADAL" clId="{76EBD1BD-6FEC-4CE2-ACC9-A02650823384}" dt="2023-11-30T00:09:23.586" v="8686" actId="1032"/>
          <ac:spMkLst>
            <pc:docMk/>
            <pc:sldMk cId="794279515" sldId="275"/>
            <ac:spMk id="7" creationId="{65E63F92-793D-025A-445D-62A7811F528E}"/>
          </ac:spMkLst>
        </pc:spChg>
        <pc:spChg chg="add mod ord">
          <ac:chgData name="Jen Malewicki" userId="0fc5a2f8-408a-4e25-82d3-9bf98019530e" providerId="ADAL" clId="{76EBD1BD-6FEC-4CE2-ACC9-A02650823384}" dt="2023-11-30T00:12:58.934" v="8722" actId="27636"/>
          <ac:spMkLst>
            <pc:docMk/>
            <pc:sldMk cId="794279515" sldId="275"/>
            <ac:spMk id="11" creationId="{ABF6C65E-0490-59EE-1EC7-01994E97FD58}"/>
          </ac:spMkLst>
        </pc:spChg>
        <pc:spChg chg="add del mod ord">
          <ac:chgData name="Jen Malewicki" userId="0fc5a2f8-408a-4e25-82d3-9bf98019530e" providerId="ADAL" clId="{76EBD1BD-6FEC-4CE2-ACC9-A02650823384}" dt="2023-12-19T00:22:30.173" v="17410" actId="931"/>
          <ac:spMkLst>
            <pc:docMk/>
            <pc:sldMk cId="794279515" sldId="275"/>
            <ac:spMk id="12" creationId="{112B86CF-8614-139D-D3B4-8A229BF4FEE3}"/>
          </ac:spMkLst>
        </pc:spChg>
        <pc:spChg chg="add mod">
          <ac:chgData name="Jen Malewicki" userId="0fc5a2f8-408a-4e25-82d3-9bf98019530e" providerId="ADAL" clId="{76EBD1BD-6FEC-4CE2-ACC9-A02650823384}" dt="2023-12-19T00:27:13.421" v="17450" actId="208"/>
          <ac:spMkLst>
            <pc:docMk/>
            <pc:sldMk cId="794279515" sldId="275"/>
            <ac:spMk id="15" creationId="{89C81345-5C3C-48B8-B545-01A59DD089FD}"/>
          </ac:spMkLst>
        </pc:spChg>
        <pc:graphicFrameChg chg="add del mod modGraphic">
          <ac:chgData name="Jen Malewicki" userId="0fc5a2f8-408a-4e25-82d3-9bf98019530e" providerId="ADAL" clId="{76EBD1BD-6FEC-4CE2-ACC9-A02650823384}" dt="2023-11-29T22:51:23.206" v="5674" actId="1032"/>
          <ac:graphicFrameMkLst>
            <pc:docMk/>
            <pc:sldMk cId="794279515" sldId="275"/>
            <ac:graphicFrameMk id="6" creationId="{59646534-E31B-5F5F-2150-3310F931DE27}"/>
          </ac:graphicFrameMkLst>
        </pc:graphicFrameChg>
        <pc:graphicFrameChg chg="add del mod modGraphic">
          <ac:chgData name="Jen Malewicki" userId="0fc5a2f8-408a-4e25-82d3-9bf98019530e" providerId="ADAL" clId="{76EBD1BD-6FEC-4CE2-ACC9-A02650823384}" dt="2023-11-30T00:12:45.359" v="8715" actId="478"/>
          <ac:graphicFrameMkLst>
            <pc:docMk/>
            <pc:sldMk cId="794279515" sldId="275"/>
            <ac:graphicFrameMk id="8" creationId="{A1460325-CA80-51E0-444A-77EDAAF991ED}"/>
          </ac:graphicFrameMkLst>
        </pc:graphicFrameChg>
        <pc:graphicFrameChg chg="add del modGraphic">
          <ac:chgData name="Jen Malewicki" userId="0fc5a2f8-408a-4e25-82d3-9bf98019530e" providerId="ADAL" clId="{76EBD1BD-6FEC-4CE2-ACC9-A02650823384}" dt="2023-11-30T00:12:29.538" v="8714" actId="478"/>
          <ac:graphicFrameMkLst>
            <pc:docMk/>
            <pc:sldMk cId="794279515" sldId="275"/>
            <ac:graphicFrameMk id="9" creationId="{2CCC68BD-C87F-724A-7638-214B77E2326C}"/>
          </ac:graphicFrameMkLst>
        </pc:graphicFrameChg>
        <pc:picChg chg="add mod">
          <ac:chgData name="Jen Malewicki" userId="0fc5a2f8-408a-4e25-82d3-9bf98019530e" providerId="ADAL" clId="{76EBD1BD-6FEC-4CE2-ACC9-A02650823384}" dt="2023-12-19T00:27:03.480" v="17448" actId="207"/>
          <ac:picMkLst>
            <pc:docMk/>
            <pc:sldMk cId="794279515" sldId="275"/>
            <ac:picMk id="4" creationId="{34DF9946-440D-8CE0-1E55-88EB6D7C1DC8}"/>
          </ac:picMkLst>
        </pc:picChg>
        <pc:picChg chg="add mod">
          <ac:chgData name="Jen Malewicki" userId="0fc5a2f8-408a-4e25-82d3-9bf98019530e" providerId="ADAL" clId="{76EBD1BD-6FEC-4CE2-ACC9-A02650823384}" dt="2023-11-29T21:21:51.382" v="2766"/>
          <ac:picMkLst>
            <pc:docMk/>
            <pc:sldMk cId="794279515" sldId="275"/>
            <ac:picMk id="5" creationId="{24CB04D2-18FB-A890-E7F0-A6290297843E}"/>
          </ac:picMkLst>
        </pc:picChg>
        <pc:picChg chg="add mod">
          <ac:chgData name="Jen Malewicki" userId="0fc5a2f8-408a-4e25-82d3-9bf98019530e" providerId="ADAL" clId="{76EBD1BD-6FEC-4CE2-ACC9-A02650823384}" dt="2023-12-19T00:26:54.427" v="17446" actId="207"/>
          <ac:picMkLst>
            <pc:docMk/>
            <pc:sldMk cId="794279515" sldId="275"/>
            <ac:picMk id="6" creationId="{5D251214-16CC-A8C2-3A94-C439035B7392}"/>
          </ac:picMkLst>
        </pc:picChg>
        <pc:picChg chg="add mod">
          <ac:chgData name="Jen Malewicki" userId="0fc5a2f8-408a-4e25-82d3-9bf98019530e" providerId="ADAL" clId="{76EBD1BD-6FEC-4CE2-ACC9-A02650823384}" dt="2023-12-19T00:27:06.255" v="17449" actId="207"/>
          <ac:picMkLst>
            <pc:docMk/>
            <pc:sldMk cId="794279515" sldId="275"/>
            <ac:picMk id="8" creationId="{CE96F354-1602-DC8C-ABBF-B18A97549A22}"/>
          </ac:picMkLst>
        </pc:picChg>
        <pc:picChg chg="add mod">
          <ac:chgData name="Jen Malewicki" userId="0fc5a2f8-408a-4e25-82d3-9bf98019530e" providerId="ADAL" clId="{76EBD1BD-6FEC-4CE2-ACC9-A02650823384}" dt="2023-12-19T00:26:51.618" v="17445" actId="207"/>
          <ac:picMkLst>
            <pc:docMk/>
            <pc:sldMk cId="794279515" sldId="275"/>
            <ac:picMk id="10" creationId="{3524E0A2-D7C2-F09D-B41B-69630509EC0E}"/>
          </ac:picMkLst>
        </pc:picChg>
        <pc:picChg chg="add mod">
          <ac:chgData name="Jen Malewicki" userId="0fc5a2f8-408a-4e25-82d3-9bf98019530e" providerId="ADAL" clId="{76EBD1BD-6FEC-4CE2-ACC9-A02650823384}" dt="2023-12-19T00:26:57.007" v="17447" actId="207"/>
          <ac:picMkLst>
            <pc:docMk/>
            <pc:sldMk cId="794279515" sldId="275"/>
            <ac:picMk id="14" creationId="{C965ECA9-103D-86BA-8D7B-A84CD36BFD42}"/>
          </ac:picMkLst>
        </pc:picChg>
        <pc:extLst>
          <p:ext xmlns:p="http://schemas.openxmlformats.org/presentationml/2006/main" uri="{D6D511B9-2390-475A-947B-AFAB55BFBCF1}">
            <pc226:cmChg xmlns:pc226="http://schemas.microsoft.com/office/powerpoint/2022/06/main/command" chg="add del mod">
              <pc226:chgData name="Jen Malewicki" userId="0fc5a2f8-408a-4e25-82d3-9bf98019530e" providerId="ADAL" clId="{76EBD1BD-6FEC-4CE2-ACC9-A02650823384}" dt="2023-11-29T23:41:10.158" v="8180"/>
              <pc2:cmMkLst xmlns:pc2="http://schemas.microsoft.com/office/powerpoint/2019/9/main/command">
                <pc:docMk/>
                <pc:sldMk cId="794279515" sldId="275"/>
                <pc2:cmMk id="{554034B8-B7ED-4B6A-B6EF-54B577C0F85C}"/>
              </pc2:cmMkLst>
            </pc226:cmChg>
          </p:ext>
        </pc:extLst>
      </pc:sldChg>
      <pc:sldChg chg="addSp delSp modSp mod">
        <pc:chgData name="Jen Malewicki" userId="0fc5a2f8-408a-4e25-82d3-9bf98019530e" providerId="ADAL" clId="{76EBD1BD-6FEC-4CE2-ACC9-A02650823384}" dt="2023-12-18T23:35:54.147" v="16614" actId="478"/>
        <pc:sldMkLst>
          <pc:docMk/>
          <pc:sldMk cId="2371337585" sldId="276"/>
        </pc:sldMkLst>
        <pc:spChg chg="add del mod ord">
          <ac:chgData name="Jen Malewicki" userId="0fc5a2f8-408a-4e25-82d3-9bf98019530e" providerId="ADAL" clId="{76EBD1BD-6FEC-4CE2-ACC9-A02650823384}" dt="2023-12-18T23:35:54.147" v="16614" actId="478"/>
          <ac:spMkLst>
            <pc:docMk/>
            <pc:sldMk cId="2371337585" sldId="276"/>
            <ac:spMk id="2" creationId="{302E9FF6-6FFC-9490-FA54-5A308E467CA9}"/>
          </ac:spMkLst>
        </pc:spChg>
        <pc:spChg chg="mod">
          <ac:chgData name="Jen Malewicki" userId="0fc5a2f8-408a-4e25-82d3-9bf98019530e" providerId="ADAL" clId="{76EBD1BD-6FEC-4CE2-ACC9-A02650823384}" dt="2023-12-18T23:34:24.946" v="16596" actId="27636"/>
          <ac:spMkLst>
            <pc:docMk/>
            <pc:sldMk cId="2371337585" sldId="276"/>
            <ac:spMk id="4" creationId="{E9599249-A21D-0090-B709-8EC48C711916}"/>
          </ac:spMkLst>
        </pc:spChg>
        <pc:picChg chg="mod">
          <ac:chgData name="Jen Malewicki" userId="0fc5a2f8-408a-4e25-82d3-9bf98019530e" providerId="ADAL" clId="{76EBD1BD-6FEC-4CE2-ACC9-A02650823384}" dt="2023-12-18T20:04:31.475" v="14140"/>
          <ac:picMkLst>
            <pc:docMk/>
            <pc:sldMk cId="2371337585" sldId="276"/>
            <ac:picMk id="3074" creationId="{D643E6DB-F2C6-F827-FA74-FE499F21FEF8}"/>
          </ac:picMkLst>
        </pc:picChg>
      </pc:sldChg>
      <pc:sldChg chg="addSp delSp modSp mod setBg addCm modCm modNotesTx">
        <pc:chgData name="Jen Malewicki" userId="0fc5a2f8-408a-4e25-82d3-9bf98019530e" providerId="ADAL" clId="{76EBD1BD-6FEC-4CE2-ACC9-A02650823384}" dt="2023-12-18T23:32:16.916" v="16501" actId="5793"/>
        <pc:sldMkLst>
          <pc:docMk/>
          <pc:sldMk cId="180298869" sldId="277"/>
        </pc:sldMkLst>
        <pc:spChg chg="mod">
          <ac:chgData name="Jen Malewicki" userId="0fc5a2f8-408a-4e25-82d3-9bf98019530e" providerId="ADAL" clId="{76EBD1BD-6FEC-4CE2-ACC9-A02650823384}" dt="2023-12-18T20:04:31.475" v="14140"/>
          <ac:spMkLst>
            <pc:docMk/>
            <pc:sldMk cId="180298869" sldId="277"/>
            <ac:spMk id="2" creationId="{524F6D0B-69B6-FD6A-1A23-757A63D05BB7}"/>
          </ac:spMkLst>
        </pc:spChg>
        <pc:spChg chg="mod">
          <ac:chgData name="Jen Malewicki" userId="0fc5a2f8-408a-4e25-82d3-9bf98019530e" providerId="ADAL" clId="{76EBD1BD-6FEC-4CE2-ACC9-A02650823384}" dt="2023-12-18T20:04:31.475" v="14140"/>
          <ac:spMkLst>
            <pc:docMk/>
            <pc:sldMk cId="180298869" sldId="277"/>
            <ac:spMk id="3" creationId="{A1EB8EF3-B564-A640-B8F2-DAC849068CE7}"/>
          </ac:spMkLst>
        </pc:spChg>
        <pc:spChg chg="add del mod">
          <ac:chgData name="Jen Malewicki" userId="0fc5a2f8-408a-4e25-82d3-9bf98019530e" providerId="ADAL" clId="{76EBD1BD-6FEC-4CE2-ACC9-A02650823384}" dt="2023-11-29T23:45:45.203" v="8260" actId="1032"/>
          <ac:spMkLst>
            <pc:docMk/>
            <pc:sldMk cId="180298869" sldId="277"/>
            <ac:spMk id="4" creationId="{72AE9235-82EE-F504-A587-AE5A5105ECB6}"/>
          </ac:spMkLst>
        </pc:spChg>
        <pc:spChg chg="add del">
          <ac:chgData name="Jen Malewicki" userId="0fc5a2f8-408a-4e25-82d3-9bf98019530e" providerId="ADAL" clId="{76EBD1BD-6FEC-4CE2-ACC9-A02650823384}" dt="2023-11-30T00:41:41.269" v="9598" actId="26606"/>
          <ac:spMkLst>
            <pc:docMk/>
            <pc:sldMk cId="180298869" sldId="277"/>
            <ac:spMk id="13" creationId="{56E9B3E6-E277-4D68-BA48-9CB43FFBD6E2}"/>
          </ac:spMkLst>
        </pc:spChg>
        <pc:spChg chg="add del">
          <ac:chgData name="Jen Malewicki" userId="0fc5a2f8-408a-4e25-82d3-9bf98019530e" providerId="ADAL" clId="{76EBD1BD-6FEC-4CE2-ACC9-A02650823384}" dt="2023-11-30T00:41:41.269" v="9598" actId="26606"/>
          <ac:spMkLst>
            <pc:docMk/>
            <pc:sldMk cId="180298869" sldId="277"/>
            <ac:spMk id="20" creationId="{D5B0017B-2ECA-49AF-B397-DC140825DF8D}"/>
          </ac:spMkLst>
        </pc:spChg>
        <pc:grpChg chg="add del">
          <ac:chgData name="Jen Malewicki" userId="0fc5a2f8-408a-4e25-82d3-9bf98019530e" providerId="ADAL" clId="{76EBD1BD-6FEC-4CE2-ACC9-A02650823384}" dt="2023-11-30T00:41:41.269" v="9598" actId="26606"/>
          <ac:grpSpMkLst>
            <pc:docMk/>
            <pc:sldMk cId="180298869" sldId="277"/>
            <ac:grpSpMk id="15" creationId="{AE1C45F0-260A-458C-96ED-C1F6D2151219}"/>
          </ac:grpSpMkLst>
        </pc:grpChg>
        <pc:graphicFrameChg chg="add del modGraphic">
          <ac:chgData name="Jen Malewicki" userId="0fc5a2f8-408a-4e25-82d3-9bf98019530e" providerId="ADAL" clId="{76EBD1BD-6FEC-4CE2-ACC9-A02650823384}" dt="2023-11-29T22:50:48.748" v="5668" actId="1032"/>
          <ac:graphicFrameMkLst>
            <pc:docMk/>
            <pc:sldMk cId="180298869" sldId="277"/>
            <ac:graphicFrameMk id="5" creationId="{155850BC-699B-95CC-C8A0-E32DFA9BD959}"/>
          </ac:graphicFrameMkLst>
        </pc:graphicFrameChg>
        <pc:graphicFrameChg chg="add del mod modGraphic">
          <ac:chgData name="Jen Malewicki" userId="0fc5a2f8-408a-4e25-82d3-9bf98019530e" providerId="ADAL" clId="{76EBD1BD-6FEC-4CE2-ACC9-A02650823384}" dt="2023-11-29T23:44:56.562" v="8254" actId="1032"/>
          <ac:graphicFrameMkLst>
            <pc:docMk/>
            <pc:sldMk cId="180298869" sldId="277"/>
            <ac:graphicFrameMk id="6" creationId="{B9E5D12F-6EDC-A235-728F-3B5FEE43DD89}"/>
          </ac:graphicFrameMkLst>
        </pc:graphicFrameChg>
        <pc:graphicFrameChg chg="add del mod modGraphic">
          <ac:chgData name="Jen Malewicki" userId="0fc5a2f8-408a-4e25-82d3-9bf98019530e" providerId="ADAL" clId="{76EBD1BD-6FEC-4CE2-ACC9-A02650823384}" dt="2023-11-29T23:45:28.946" v="8258" actId="1032"/>
          <ac:graphicFrameMkLst>
            <pc:docMk/>
            <pc:sldMk cId="180298869" sldId="277"/>
            <ac:graphicFrameMk id="7" creationId="{5646C546-30A4-CCBC-7183-6A662E025C4D}"/>
          </ac:graphicFrameMkLst>
        </pc:graphicFrameChg>
        <pc:graphicFrameChg chg="add mod modGraphic">
          <ac:chgData name="Jen Malewicki" userId="0fc5a2f8-408a-4e25-82d3-9bf98019530e" providerId="ADAL" clId="{76EBD1BD-6FEC-4CE2-ACC9-A02650823384}" dt="2023-11-30T00:41:41.269" v="9598" actId="26606"/>
          <ac:graphicFrameMkLst>
            <pc:docMk/>
            <pc:sldMk cId="180298869" sldId="277"/>
            <ac:graphicFrameMk id="8" creationId="{BD57B36D-2BE1-51B0-0E28-EBE244C3D56C}"/>
          </ac:graphicFrameMkLst>
        </pc:graphicFrameChg>
        <pc:graphicFrameChg chg="add del modGraphic">
          <ac:chgData name="Jen Malewicki" userId="0fc5a2f8-408a-4e25-82d3-9bf98019530e" providerId="ADAL" clId="{76EBD1BD-6FEC-4CE2-ACC9-A02650823384}" dt="2023-11-30T00:14:21.333" v="8725" actId="1032"/>
          <ac:graphicFrameMkLst>
            <pc:docMk/>
            <pc:sldMk cId="180298869" sldId="277"/>
            <ac:graphicFrameMk id="9" creationId="{EA5C0BD3-0557-4E62-B14A-822DF60CDE66}"/>
          </ac:graphicFrameMkLst>
        </pc:graphicFrameChg>
        <pc:cxnChg chg="add del">
          <ac:chgData name="Jen Malewicki" userId="0fc5a2f8-408a-4e25-82d3-9bf98019530e" providerId="ADAL" clId="{76EBD1BD-6FEC-4CE2-ACC9-A02650823384}" dt="2023-11-30T00:41:41.269" v="9598" actId="26606"/>
          <ac:cxnSpMkLst>
            <pc:docMk/>
            <pc:sldMk cId="180298869" sldId="277"/>
            <ac:cxnSpMk id="22" creationId="{6CF1BAF6-AD41-4082-B212-8A1F9A2E8779}"/>
          </ac:cxnSpMkLst>
        </pc:cxnChg>
        <pc:extLst>
          <p:ext xmlns:p="http://schemas.openxmlformats.org/presentationml/2006/main" uri="{D6D511B9-2390-475A-947B-AFAB55BFBCF1}">
            <pc226:cmChg xmlns:pc226="http://schemas.microsoft.com/office/powerpoint/2022/06/main/command" chg="add mod">
              <pc226:chgData name="Jen Malewicki" userId="0fc5a2f8-408a-4e25-82d3-9bf98019530e" providerId="ADAL" clId="{76EBD1BD-6FEC-4CE2-ACC9-A02650823384}" dt="2023-12-18T19:57:23.091" v="14051"/>
              <pc2:cmMkLst xmlns:pc2="http://schemas.microsoft.com/office/powerpoint/2019/9/main/command">
                <pc:docMk/>
                <pc:sldMk cId="180298869" sldId="277"/>
                <pc2:cmMk id="{ECBDACBC-8C18-4B03-9828-B3D5B1F6AD19}"/>
              </pc2:cmMkLst>
            </pc226:cmChg>
            <pc226:cmChg xmlns:pc226="http://schemas.microsoft.com/office/powerpoint/2022/06/main/command" chg="add mod">
              <pc226:chgData name="Jen Malewicki" userId="0fc5a2f8-408a-4e25-82d3-9bf98019530e" providerId="ADAL" clId="{76EBD1BD-6FEC-4CE2-ACC9-A02650823384}" dt="2023-12-18T19:57:19.785" v="14050"/>
              <pc2:cmMkLst xmlns:pc2="http://schemas.microsoft.com/office/powerpoint/2019/9/main/command">
                <pc:docMk/>
                <pc:sldMk cId="180298869" sldId="277"/>
                <pc2:cmMk id="{5DAA64EE-0744-492C-90AF-C0C96E93C3A8}"/>
              </pc2:cmMkLst>
            </pc226:cmChg>
          </p:ext>
        </pc:extLst>
      </pc:sldChg>
      <pc:sldChg chg="addSp delSp modSp new del mod setBg modClrScheme delDesignElem chgLayout">
        <pc:chgData name="Jen Malewicki" userId="0fc5a2f8-408a-4e25-82d3-9bf98019530e" providerId="ADAL" clId="{76EBD1BD-6FEC-4CE2-ACC9-A02650823384}" dt="2023-12-18T23:59:43.089" v="17168" actId="2696"/>
        <pc:sldMkLst>
          <pc:docMk/>
          <pc:sldMk cId="3235748723" sldId="278"/>
        </pc:sldMkLst>
        <pc:spChg chg="mod ord">
          <ac:chgData name="Jen Malewicki" userId="0fc5a2f8-408a-4e25-82d3-9bf98019530e" providerId="ADAL" clId="{76EBD1BD-6FEC-4CE2-ACC9-A02650823384}" dt="2023-11-30T00:41:28.318" v="9596" actId="26606"/>
          <ac:spMkLst>
            <pc:docMk/>
            <pc:sldMk cId="3235748723" sldId="278"/>
            <ac:spMk id="2" creationId="{15CBD119-8038-98E3-E0D1-163C8B70803B}"/>
          </ac:spMkLst>
        </pc:spChg>
        <pc:spChg chg="del mod ord">
          <ac:chgData name="Jen Malewicki" userId="0fc5a2f8-408a-4e25-82d3-9bf98019530e" providerId="ADAL" clId="{76EBD1BD-6FEC-4CE2-ACC9-A02650823384}" dt="2023-11-29T23:22:38.862" v="7488" actId="700"/>
          <ac:spMkLst>
            <pc:docMk/>
            <pc:sldMk cId="3235748723" sldId="278"/>
            <ac:spMk id="3" creationId="{E06E235B-EEF8-2963-8877-5AF47CD2399F}"/>
          </ac:spMkLst>
        </pc:spChg>
        <pc:spChg chg="del">
          <ac:chgData name="Jen Malewicki" userId="0fc5a2f8-408a-4e25-82d3-9bf98019530e" providerId="ADAL" clId="{76EBD1BD-6FEC-4CE2-ACC9-A02650823384}" dt="2023-11-29T21:18:18.571" v="2764" actId="478"/>
          <ac:spMkLst>
            <pc:docMk/>
            <pc:sldMk cId="3235748723" sldId="278"/>
            <ac:spMk id="4" creationId="{3FFF7CD4-27FB-83F2-B6A9-7296CAB0879C}"/>
          </ac:spMkLst>
        </pc:spChg>
        <pc:spChg chg="add mod ord">
          <ac:chgData name="Jen Malewicki" userId="0fc5a2f8-408a-4e25-82d3-9bf98019530e" providerId="ADAL" clId="{76EBD1BD-6FEC-4CE2-ACC9-A02650823384}" dt="2023-12-18T23:59:02.658" v="17142" actId="21"/>
          <ac:spMkLst>
            <pc:docMk/>
            <pc:sldMk cId="3235748723" sldId="278"/>
            <ac:spMk id="7" creationId="{412A7EEC-B1CD-73B0-5705-3D5A71F926D7}"/>
          </ac:spMkLst>
        </pc:spChg>
        <pc:spChg chg="add del">
          <ac:chgData name="Jen Malewicki" userId="0fc5a2f8-408a-4e25-82d3-9bf98019530e" providerId="ADAL" clId="{76EBD1BD-6FEC-4CE2-ACC9-A02650823384}" dt="2023-12-18T20:04:31.475" v="14140"/>
          <ac:spMkLst>
            <pc:docMk/>
            <pc:sldMk cId="3235748723" sldId="278"/>
            <ac:spMk id="12" creationId="{DBF61EA3-B236-439E-9C0B-340980D56BEE}"/>
          </ac:spMkLst>
        </pc:spChg>
        <pc:spChg chg="add del">
          <ac:chgData name="Jen Malewicki" userId="0fc5a2f8-408a-4e25-82d3-9bf98019530e" providerId="ADAL" clId="{76EBD1BD-6FEC-4CE2-ACC9-A02650823384}" dt="2023-12-18T20:04:31.475" v="14140"/>
          <ac:spMkLst>
            <pc:docMk/>
            <pc:sldMk cId="3235748723" sldId="278"/>
            <ac:spMk id="18" creationId="{E659831F-0D9A-4C63-9EBB-8435B85A440F}"/>
          </ac:spMkLst>
        </pc:spChg>
        <pc:grpChg chg="add del">
          <ac:chgData name="Jen Malewicki" userId="0fc5a2f8-408a-4e25-82d3-9bf98019530e" providerId="ADAL" clId="{76EBD1BD-6FEC-4CE2-ACC9-A02650823384}" dt="2023-12-18T20:04:31.475" v="14140"/>
          <ac:grpSpMkLst>
            <pc:docMk/>
            <pc:sldMk cId="3235748723" sldId="278"/>
            <ac:grpSpMk id="14" creationId="{28FAF094-D087-493F-8DF9-A486C2D6BBAA}"/>
          </ac:grpSpMkLst>
        </pc:grpChg>
      </pc:sldChg>
      <pc:sldChg chg="addSp delSp modSp new del mod ord addAnim delAnim modAnim chgLayout modNotesTx">
        <pc:chgData name="Jen Malewicki" userId="0fc5a2f8-408a-4e25-82d3-9bf98019530e" providerId="ADAL" clId="{76EBD1BD-6FEC-4CE2-ACC9-A02650823384}" dt="2023-12-19T00:27:55.404" v="17451" actId="2696"/>
        <pc:sldMkLst>
          <pc:docMk/>
          <pc:sldMk cId="3480445320" sldId="279"/>
        </pc:sldMkLst>
        <pc:spChg chg="del">
          <ac:chgData name="Jen Malewicki" userId="0fc5a2f8-408a-4e25-82d3-9bf98019530e" providerId="ADAL" clId="{76EBD1BD-6FEC-4CE2-ACC9-A02650823384}" dt="2023-11-29T21:23:22.651" v="2775" actId="478"/>
          <ac:spMkLst>
            <pc:docMk/>
            <pc:sldMk cId="3480445320" sldId="279"/>
            <ac:spMk id="2" creationId="{00330D96-5801-D9D2-C174-E20B8BAF6F1E}"/>
          </ac:spMkLst>
        </pc:spChg>
        <pc:spChg chg="del">
          <ac:chgData name="Jen Malewicki" userId="0fc5a2f8-408a-4e25-82d3-9bf98019530e" providerId="ADAL" clId="{76EBD1BD-6FEC-4CE2-ACC9-A02650823384}" dt="2023-11-29T21:22:49.911" v="2768"/>
          <ac:spMkLst>
            <pc:docMk/>
            <pc:sldMk cId="3480445320" sldId="279"/>
            <ac:spMk id="3" creationId="{C31545DE-CCB7-9802-F2D0-E23D0DCE1C88}"/>
          </ac:spMkLst>
        </pc:spChg>
        <pc:spChg chg="add del mod">
          <ac:chgData name="Jen Malewicki" userId="0fc5a2f8-408a-4e25-82d3-9bf98019530e" providerId="ADAL" clId="{76EBD1BD-6FEC-4CE2-ACC9-A02650823384}" dt="2023-12-04T15:03:49.520" v="9739" actId="478"/>
          <ac:spMkLst>
            <pc:docMk/>
            <pc:sldMk cId="3480445320" sldId="279"/>
            <ac:spMk id="3" creationId="{E36DE123-F2A9-2E6F-747A-8E6F92EE840E}"/>
          </ac:spMkLst>
        </pc:spChg>
        <pc:spChg chg="add mod ord">
          <ac:chgData name="Jen Malewicki" userId="0fc5a2f8-408a-4e25-82d3-9bf98019530e" providerId="ADAL" clId="{76EBD1BD-6FEC-4CE2-ACC9-A02650823384}" dt="2023-12-18T20:04:31.475" v="14140"/>
          <ac:spMkLst>
            <pc:docMk/>
            <pc:sldMk cId="3480445320" sldId="279"/>
            <ac:spMk id="5" creationId="{D9E4D451-0568-F5F4-D18C-4EDC16EA3F5A}"/>
          </ac:spMkLst>
        </pc:spChg>
        <pc:picChg chg="add del mod ord">
          <ac:chgData name="Jen Malewicki" userId="0fc5a2f8-408a-4e25-82d3-9bf98019530e" providerId="ADAL" clId="{76EBD1BD-6FEC-4CE2-ACC9-A02650823384}" dt="2023-12-18T20:04:31.475" v="14140"/>
          <ac:picMkLst>
            <pc:docMk/>
            <pc:sldMk cId="3480445320" sldId="279"/>
            <ac:picMk id="4" creationId="{34FEC5FD-0FE5-54D3-B681-581A3AC8C0FD}"/>
          </ac:picMkLst>
        </pc:picChg>
      </pc:sldChg>
      <pc:sldChg chg="addSp delSp modSp new mod ord modClrScheme modAnim chgLayout modNotesTx">
        <pc:chgData name="Jen Malewicki" userId="0fc5a2f8-408a-4e25-82d3-9bf98019530e" providerId="ADAL" clId="{76EBD1BD-6FEC-4CE2-ACC9-A02650823384}" dt="2023-12-18T20:04:31.475" v="14140"/>
        <pc:sldMkLst>
          <pc:docMk/>
          <pc:sldMk cId="2292921550" sldId="280"/>
        </pc:sldMkLst>
        <pc:spChg chg="del mod ord">
          <ac:chgData name="Jen Malewicki" userId="0fc5a2f8-408a-4e25-82d3-9bf98019530e" providerId="ADAL" clId="{76EBD1BD-6FEC-4CE2-ACC9-A02650823384}" dt="2023-11-29T22:12:06.053" v="4019" actId="700"/>
          <ac:spMkLst>
            <pc:docMk/>
            <pc:sldMk cId="2292921550" sldId="280"/>
            <ac:spMk id="2" creationId="{82384288-2277-AB34-2D38-FBD755F01F46}"/>
          </ac:spMkLst>
        </pc:spChg>
        <pc:spChg chg="del mod ord">
          <ac:chgData name="Jen Malewicki" userId="0fc5a2f8-408a-4e25-82d3-9bf98019530e" providerId="ADAL" clId="{76EBD1BD-6FEC-4CE2-ACC9-A02650823384}" dt="2023-11-29T22:12:06.053" v="4019" actId="700"/>
          <ac:spMkLst>
            <pc:docMk/>
            <pc:sldMk cId="2292921550" sldId="280"/>
            <ac:spMk id="3" creationId="{C3A0F7B6-7B5A-66EB-DA6C-C907A68557E1}"/>
          </ac:spMkLst>
        </pc:spChg>
        <pc:spChg chg="del">
          <ac:chgData name="Jen Malewicki" userId="0fc5a2f8-408a-4e25-82d3-9bf98019530e" providerId="ADAL" clId="{76EBD1BD-6FEC-4CE2-ACC9-A02650823384}" dt="2023-11-29T22:12:06.053" v="4019" actId="700"/>
          <ac:spMkLst>
            <pc:docMk/>
            <pc:sldMk cId="2292921550" sldId="280"/>
            <ac:spMk id="4" creationId="{B031509D-8FE6-E1EA-37C4-64E8FC0B89F0}"/>
          </ac:spMkLst>
        </pc:spChg>
        <pc:spChg chg="add mod ord">
          <ac:chgData name="Jen Malewicki" userId="0fc5a2f8-408a-4e25-82d3-9bf98019530e" providerId="ADAL" clId="{76EBD1BD-6FEC-4CE2-ACC9-A02650823384}" dt="2023-12-18T20:04:31.475" v="14140"/>
          <ac:spMkLst>
            <pc:docMk/>
            <pc:sldMk cId="2292921550" sldId="280"/>
            <ac:spMk id="5" creationId="{6052F93A-6C10-6CB5-01B1-2E0FC189187F}"/>
          </ac:spMkLst>
        </pc:spChg>
        <pc:spChg chg="add del mod ord">
          <ac:chgData name="Jen Malewicki" userId="0fc5a2f8-408a-4e25-82d3-9bf98019530e" providerId="ADAL" clId="{76EBD1BD-6FEC-4CE2-ACC9-A02650823384}" dt="2023-11-29T22:12:26.782" v="4020"/>
          <ac:spMkLst>
            <pc:docMk/>
            <pc:sldMk cId="2292921550" sldId="280"/>
            <ac:spMk id="6" creationId="{B7656EF2-FFD8-4E1C-7573-164EB7A4FD13}"/>
          </ac:spMkLst>
        </pc:spChg>
        <pc:picChg chg="add mod">
          <ac:chgData name="Jen Malewicki" userId="0fc5a2f8-408a-4e25-82d3-9bf98019530e" providerId="ADAL" clId="{76EBD1BD-6FEC-4CE2-ACC9-A02650823384}" dt="2023-12-18T20:04:31.475" v="14140"/>
          <ac:picMkLst>
            <pc:docMk/>
            <pc:sldMk cId="2292921550" sldId="280"/>
            <ac:picMk id="7" creationId="{E349167F-7FC4-E608-61B5-B203757E4B28}"/>
          </ac:picMkLst>
        </pc:picChg>
      </pc:sldChg>
      <pc:sldChg chg="addSp delSp modSp new mod ord setBg setClrOvrMap delDesignElem chgLayout">
        <pc:chgData name="Jen Malewicki" userId="0fc5a2f8-408a-4e25-82d3-9bf98019530e" providerId="ADAL" clId="{76EBD1BD-6FEC-4CE2-ACC9-A02650823384}" dt="2023-12-19T14:58:53.002" v="17947"/>
        <pc:sldMkLst>
          <pc:docMk/>
          <pc:sldMk cId="3165439945" sldId="281"/>
        </pc:sldMkLst>
        <pc:spChg chg="add del mod ord">
          <ac:chgData name="Jen Malewicki" userId="0fc5a2f8-408a-4e25-82d3-9bf98019530e" providerId="ADAL" clId="{76EBD1BD-6FEC-4CE2-ACC9-A02650823384}" dt="2023-12-18T20:00:52.742" v="14085" actId="20577"/>
          <ac:spMkLst>
            <pc:docMk/>
            <pc:sldMk cId="3165439945" sldId="281"/>
            <ac:spMk id="2" creationId="{D07281EF-0FEA-3A49-55FD-2E5613B5772C}"/>
          </ac:spMkLst>
        </pc:spChg>
        <pc:spChg chg="del mod">
          <ac:chgData name="Jen Malewicki" userId="0fc5a2f8-408a-4e25-82d3-9bf98019530e" providerId="ADAL" clId="{76EBD1BD-6FEC-4CE2-ACC9-A02650823384}" dt="2023-11-30T00:32:19.193" v="9477" actId="26606"/>
          <ac:spMkLst>
            <pc:docMk/>
            <pc:sldMk cId="3165439945" sldId="281"/>
            <ac:spMk id="3" creationId="{A420C413-E265-CA6A-7E02-8447DA5B3DE2}"/>
          </ac:spMkLst>
        </pc:spChg>
        <pc:spChg chg="add del mod">
          <ac:chgData name="Jen Malewicki" userId="0fc5a2f8-408a-4e25-82d3-9bf98019530e" providerId="ADAL" clId="{76EBD1BD-6FEC-4CE2-ACC9-A02650823384}" dt="2023-12-18T20:00:42.045" v="14080" actId="478"/>
          <ac:spMkLst>
            <pc:docMk/>
            <pc:sldMk cId="3165439945" sldId="281"/>
            <ac:spMk id="4" creationId="{B6848DB1-379A-A86B-C3D1-1FB76345DEF9}"/>
          </ac:spMkLst>
        </pc:spChg>
        <pc:spChg chg="add del">
          <ac:chgData name="Jen Malewicki" userId="0fc5a2f8-408a-4e25-82d3-9bf98019530e" providerId="ADAL" clId="{76EBD1BD-6FEC-4CE2-ACC9-A02650823384}" dt="2023-11-30T00:30:17.469" v="9465" actId="26606"/>
          <ac:spMkLst>
            <pc:docMk/>
            <pc:sldMk cId="3165439945" sldId="281"/>
            <ac:spMk id="8" creationId="{C6D09588-9668-4D38-8AD4-C27CF2B2D41C}"/>
          </ac:spMkLst>
        </pc:spChg>
        <pc:spChg chg="add del">
          <ac:chgData name="Jen Malewicki" userId="0fc5a2f8-408a-4e25-82d3-9bf98019530e" providerId="ADAL" clId="{76EBD1BD-6FEC-4CE2-ACC9-A02650823384}" dt="2023-11-30T00:40:11.604" v="9580"/>
          <ac:spMkLst>
            <pc:docMk/>
            <pc:sldMk cId="3165439945" sldId="281"/>
            <ac:spMk id="9" creationId="{081EA652-8C6A-4E69-BEB9-170809474553}"/>
          </ac:spMkLst>
        </pc:spChg>
        <pc:spChg chg="add del">
          <ac:chgData name="Jen Malewicki" userId="0fc5a2f8-408a-4e25-82d3-9bf98019530e" providerId="ADAL" clId="{76EBD1BD-6FEC-4CE2-ACC9-A02650823384}" dt="2023-11-30T00:40:11.604" v="9580"/>
          <ac:spMkLst>
            <pc:docMk/>
            <pc:sldMk cId="3165439945" sldId="281"/>
            <ac:spMk id="11" creationId="{5298780A-33B9-4EA2-8F67-DE68AD62841B}"/>
          </ac:spMkLst>
        </pc:spChg>
        <pc:spChg chg="add del">
          <ac:chgData name="Jen Malewicki" userId="0fc5a2f8-408a-4e25-82d3-9bf98019530e" providerId="ADAL" clId="{76EBD1BD-6FEC-4CE2-ACC9-A02650823384}" dt="2023-11-30T00:40:11.604" v="9580"/>
          <ac:spMkLst>
            <pc:docMk/>
            <pc:sldMk cId="3165439945" sldId="281"/>
            <ac:spMk id="13" creationId="{7F488E8B-4E1E-4402-8935-D4E6C02615C7}"/>
          </ac:spMkLst>
        </pc:spChg>
        <pc:grpChg chg="add del">
          <ac:chgData name="Jen Malewicki" userId="0fc5a2f8-408a-4e25-82d3-9bf98019530e" providerId="ADAL" clId="{76EBD1BD-6FEC-4CE2-ACC9-A02650823384}" dt="2023-11-30T00:30:17.469" v="9465" actId="26606"/>
          <ac:grpSpMkLst>
            <pc:docMk/>
            <pc:sldMk cId="3165439945" sldId="281"/>
            <ac:grpSpMk id="10" creationId="{95A28492-272D-4814-AE2C-61575C989EA3}"/>
          </ac:grpSpMkLst>
        </pc:grpChg>
        <pc:graphicFrameChg chg="add mod ord">
          <ac:chgData name="Jen Malewicki" userId="0fc5a2f8-408a-4e25-82d3-9bf98019530e" providerId="ADAL" clId="{76EBD1BD-6FEC-4CE2-ACC9-A02650823384}" dt="2023-12-19T14:58:53.002" v="17947"/>
          <ac:graphicFrameMkLst>
            <pc:docMk/>
            <pc:sldMk cId="3165439945" sldId="281"/>
            <ac:graphicFrameMk id="5" creationId="{D4B811E5-B416-9951-C430-B51345D01DD5}"/>
          </ac:graphicFrameMkLst>
        </pc:graphicFrameChg>
      </pc:sldChg>
      <pc:sldChg chg="addSp delSp modSp new mod modClrScheme delAnim modAnim chgLayout modNotesTx">
        <pc:chgData name="Jen Malewicki" userId="0fc5a2f8-408a-4e25-82d3-9bf98019530e" providerId="ADAL" clId="{76EBD1BD-6FEC-4CE2-ACC9-A02650823384}" dt="2023-12-19T15:33:40.228" v="17948"/>
        <pc:sldMkLst>
          <pc:docMk/>
          <pc:sldMk cId="3005629795" sldId="282"/>
        </pc:sldMkLst>
        <pc:spChg chg="mod ord">
          <ac:chgData name="Jen Malewicki" userId="0fc5a2f8-408a-4e25-82d3-9bf98019530e" providerId="ADAL" clId="{76EBD1BD-6FEC-4CE2-ACC9-A02650823384}" dt="2023-12-18T23:30:18.516" v="16481" actId="700"/>
          <ac:spMkLst>
            <pc:docMk/>
            <pc:sldMk cId="3005629795" sldId="282"/>
            <ac:spMk id="2" creationId="{0C3F4AEC-F6C3-1325-02F7-1A6956A8E6E6}"/>
          </ac:spMkLst>
        </pc:spChg>
        <pc:spChg chg="add del mod ord">
          <ac:chgData name="Jen Malewicki" userId="0fc5a2f8-408a-4e25-82d3-9bf98019530e" providerId="ADAL" clId="{76EBD1BD-6FEC-4CE2-ACC9-A02650823384}" dt="2023-12-18T23:30:18.516" v="16481" actId="700"/>
          <ac:spMkLst>
            <pc:docMk/>
            <pc:sldMk cId="3005629795" sldId="282"/>
            <ac:spMk id="4" creationId="{0AF5C48C-B4AC-A5D6-FCBC-67FCE0355F9F}"/>
          </ac:spMkLst>
        </pc:spChg>
        <pc:spChg chg="add del mod">
          <ac:chgData name="Jen Malewicki" userId="0fc5a2f8-408a-4e25-82d3-9bf98019530e" providerId="ADAL" clId="{76EBD1BD-6FEC-4CE2-ACC9-A02650823384}" dt="2023-12-04T16:50:45.005" v="9783" actId="11529"/>
          <ac:spMkLst>
            <pc:docMk/>
            <pc:sldMk cId="3005629795" sldId="282"/>
            <ac:spMk id="5" creationId="{3B31444B-6C91-0B18-EA9E-6A75BEA53865}"/>
          </ac:spMkLst>
        </pc:spChg>
        <pc:spChg chg="add del mod ord">
          <ac:chgData name="Jen Malewicki" userId="0fc5a2f8-408a-4e25-82d3-9bf98019530e" providerId="ADAL" clId="{76EBD1BD-6FEC-4CE2-ACC9-A02650823384}" dt="2023-12-18T23:30:35.729" v="16486" actId="478"/>
          <ac:spMkLst>
            <pc:docMk/>
            <pc:sldMk cId="3005629795" sldId="282"/>
            <ac:spMk id="5" creationId="{D85CDDC5-79E3-17D9-6917-B14208631A33}"/>
          </ac:spMkLst>
        </pc:spChg>
        <pc:spChg chg="add mod ord">
          <ac:chgData name="Jen Malewicki" userId="0fc5a2f8-408a-4e25-82d3-9bf98019530e" providerId="ADAL" clId="{76EBD1BD-6FEC-4CE2-ACC9-A02650823384}" dt="2023-12-18T23:35:35.258" v="16612" actId="6549"/>
          <ac:spMkLst>
            <pc:docMk/>
            <pc:sldMk cId="3005629795" sldId="282"/>
            <ac:spMk id="6" creationId="{06383DA3-739C-DA73-13CA-D54F17F3F74D}"/>
          </ac:spMkLst>
        </pc:spChg>
        <pc:spChg chg="add del mod ord">
          <ac:chgData name="Jen Malewicki" userId="0fc5a2f8-408a-4e25-82d3-9bf98019530e" providerId="ADAL" clId="{76EBD1BD-6FEC-4CE2-ACC9-A02650823384}" dt="2023-12-18T23:35:49.076" v="16613" actId="478"/>
          <ac:spMkLst>
            <pc:docMk/>
            <pc:sldMk cId="3005629795" sldId="282"/>
            <ac:spMk id="8" creationId="{6D7B9BBE-F28B-7699-12BA-C39D76FB4A79}"/>
          </ac:spMkLst>
        </pc:spChg>
        <pc:spChg chg="add mod ord">
          <ac:chgData name="Jen Malewicki" userId="0fc5a2f8-408a-4e25-82d3-9bf98019530e" providerId="ADAL" clId="{76EBD1BD-6FEC-4CE2-ACC9-A02650823384}" dt="2023-12-18T23:31:11.760" v="16494" actId="207"/>
          <ac:spMkLst>
            <pc:docMk/>
            <pc:sldMk cId="3005629795" sldId="282"/>
            <ac:spMk id="16" creationId="{7D23F41E-B534-C40C-16E3-4D270C52E7C3}"/>
          </ac:spMkLst>
        </pc:spChg>
        <pc:picChg chg="add mod">
          <ac:chgData name="Jen Malewicki" userId="0fc5a2f8-408a-4e25-82d3-9bf98019530e" providerId="ADAL" clId="{76EBD1BD-6FEC-4CE2-ACC9-A02650823384}" dt="2023-12-19T15:33:40.228" v="17948"/>
          <ac:picMkLst>
            <pc:docMk/>
            <pc:sldMk cId="3005629795" sldId="282"/>
            <ac:picMk id="3" creationId="{708C3C57-80C0-5650-AEA4-09EE82CD9B5F}"/>
          </ac:picMkLst>
        </pc:picChg>
        <pc:picChg chg="add del mod">
          <ac:chgData name="Jen Malewicki" userId="0fc5a2f8-408a-4e25-82d3-9bf98019530e" providerId="ADAL" clId="{76EBD1BD-6FEC-4CE2-ACC9-A02650823384}" dt="2023-12-04T16:50:56.060" v="9792" actId="22"/>
          <ac:picMkLst>
            <pc:docMk/>
            <pc:sldMk cId="3005629795" sldId="282"/>
            <ac:picMk id="4" creationId="{AE46ED1B-EB46-DC45-0850-47B31E3A657A}"/>
          </ac:picMkLst>
        </pc:picChg>
        <pc:picChg chg="add del mod">
          <ac:chgData name="Jen Malewicki" userId="0fc5a2f8-408a-4e25-82d3-9bf98019530e" providerId="ADAL" clId="{76EBD1BD-6FEC-4CE2-ACC9-A02650823384}" dt="2023-12-18T15:52:32.168" v="12531" actId="21"/>
          <ac:picMkLst>
            <pc:docMk/>
            <pc:sldMk cId="3005629795" sldId="282"/>
            <ac:picMk id="7" creationId="{6D794A0C-F9BE-C223-F194-2F4B826D9259}"/>
          </ac:picMkLst>
        </pc:picChg>
        <pc:picChg chg="add del mod">
          <ac:chgData name="Jen Malewicki" userId="0fc5a2f8-408a-4e25-82d3-9bf98019530e" providerId="ADAL" clId="{76EBD1BD-6FEC-4CE2-ACC9-A02650823384}" dt="2023-12-04T17:28:20.626" v="9862" actId="478"/>
          <ac:picMkLst>
            <pc:docMk/>
            <pc:sldMk cId="3005629795" sldId="282"/>
            <ac:picMk id="9" creationId="{A370C665-79B3-BCA7-B688-6ABD28A07308}"/>
          </ac:picMkLst>
        </pc:picChg>
        <pc:picChg chg="add del mod">
          <ac:chgData name="Jen Malewicki" userId="0fc5a2f8-408a-4e25-82d3-9bf98019530e" providerId="ADAL" clId="{76EBD1BD-6FEC-4CE2-ACC9-A02650823384}" dt="2023-12-04T17:33:05.944" v="9895" actId="478"/>
          <ac:picMkLst>
            <pc:docMk/>
            <pc:sldMk cId="3005629795" sldId="282"/>
            <ac:picMk id="11" creationId="{02D14E82-D105-388D-5712-1D39828B94B9}"/>
          </ac:picMkLst>
        </pc:picChg>
        <pc:picChg chg="add del mod">
          <ac:chgData name="Jen Malewicki" userId="0fc5a2f8-408a-4e25-82d3-9bf98019530e" providerId="ADAL" clId="{76EBD1BD-6FEC-4CE2-ACC9-A02650823384}" dt="2023-12-04T17:33:04.671" v="9893" actId="478"/>
          <ac:picMkLst>
            <pc:docMk/>
            <pc:sldMk cId="3005629795" sldId="282"/>
            <ac:picMk id="13" creationId="{A7E70C97-1FB7-F3EC-23A2-661E35D154CD}"/>
          </ac:picMkLst>
        </pc:picChg>
        <pc:picChg chg="add del mod">
          <ac:chgData name="Jen Malewicki" userId="0fc5a2f8-408a-4e25-82d3-9bf98019530e" providerId="ADAL" clId="{76EBD1BD-6FEC-4CE2-ACC9-A02650823384}" dt="2023-12-04T17:33:05.473" v="9894" actId="478"/>
          <ac:picMkLst>
            <pc:docMk/>
            <pc:sldMk cId="3005629795" sldId="282"/>
            <ac:picMk id="15" creationId="{4912A0E2-7604-6B9A-E274-3139E4D16ADC}"/>
          </ac:picMkLst>
        </pc:picChg>
        <pc:picChg chg="add del mod">
          <ac:chgData name="Jen Malewicki" userId="0fc5a2f8-408a-4e25-82d3-9bf98019530e" providerId="ADAL" clId="{76EBD1BD-6FEC-4CE2-ACC9-A02650823384}" dt="2023-12-18T15:50:00.311" v="12524" actId="478"/>
          <ac:picMkLst>
            <pc:docMk/>
            <pc:sldMk cId="3005629795" sldId="282"/>
            <ac:picMk id="1026" creationId="{BBBFAEF1-E9E1-A931-D7BF-02AEED0F3595}"/>
          </ac:picMkLst>
        </pc:picChg>
      </pc:sldChg>
      <pc:sldChg chg="new del ord">
        <pc:chgData name="Jen Malewicki" userId="0fc5a2f8-408a-4e25-82d3-9bf98019530e" providerId="ADAL" clId="{76EBD1BD-6FEC-4CE2-ACC9-A02650823384}" dt="2023-12-04T16:47:41.792" v="9761" actId="2696"/>
        <pc:sldMkLst>
          <pc:docMk/>
          <pc:sldMk cId="3731993093" sldId="282"/>
        </pc:sldMkLst>
      </pc:sldChg>
      <pc:sldChg chg="addSp delSp modSp new mod modClrScheme chgLayout modNotesTx">
        <pc:chgData name="Jen Malewicki" userId="0fc5a2f8-408a-4e25-82d3-9bf98019530e" providerId="ADAL" clId="{76EBD1BD-6FEC-4CE2-ACC9-A02650823384}" dt="2023-12-18T20:57:44.146" v="14635" actId="13782"/>
        <pc:sldMkLst>
          <pc:docMk/>
          <pc:sldMk cId="3009841512" sldId="283"/>
        </pc:sldMkLst>
        <pc:spChg chg="del mod ord">
          <ac:chgData name="Jen Malewicki" userId="0fc5a2f8-408a-4e25-82d3-9bf98019530e" providerId="ADAL" clId="{76EBD1BD-6FEC-4CE2-ACC9-A02650823384}" dt="2023-12-05T16:13:00.105" v="10398" actId="700"/>
          <ac:spMkLst>
            <pc:docMk/>
            <pc:sldMk cId="3009841512" sldId="283"/>
            <ac:spMk id="2" creationId="{11428327-7B29-D5AD-7DF3-E0D912C1AE44}"/>
          </ac:spMkLst>
        </pc:spChg>
        <pc:spChg chg="del">
          <ac:chgData name="Jen Malewicki" userId="0fc5a2f8-408a-4e25-82d3-9bf98019530e" providerId="ADAL" clId="{76EBD1BD-6FEC-4CE2-ACC9-A02650823384}" dt="2023-12-05T16:13:00.105" v="10398" actId="700"/>
          <ac:spMkLst>
            <pc:docMk/>
            <pc:sldMk cId="3009841512" sldId="283"/>
            <ac:spMk id="3" creationId="{90C8ED17-3C46-4F34-2DD8-0A2DAE9756D9}"/>
          </ac:spMkLst>
        </pc:spChg>
        <pc:spChg chg="del">
          <ac:chgData name="Jen Malewicki" userId="0fc5a2f8-408a-4e25-82d3-9bf98019530e" providerId="ADAL" clId="{76EBD1BD-6FEC-4CE2-ACC9-A02650823384}" dt="2023-12-05T16:13:00.105" v="10398" actId="700"/>
          <ac:spMkLst>
            <pc:docMk/>
            <pc:sldMk cId="3009841512" sldId="283"/>
            <ac:spMk id="4" creationId="{A8804720-6DA8-1642-6F6C-EE791176075B}"/>
          </ac:spMkLst>
        </pc:spChg>
        <pc:spChg chg="add mod">
          <ac:chgData name="Jen Malewicki" userId="0fc5a2f8-408a-4e25-82d3-9bf98019530e" providerId="ADAL" clId="{76EBD1BD-6FEC-4CE2-ACC9-A02650823384}" dt="2023-12-18T16:04:24.821" v="12546"/>
          <ac:spMkLst>
            <pc:docMk/>
            <pc:sldMk cId="3009841512" sldId="283"/>
            <ac:spMk id="4" creationId="{F4A65926-E9B7-F54A-A6C6-C3D15BD81DAE}"/>
          </ac:spMkLst>
        </pc:spChg>
        <pc:spChg chg="add mod">
          <ac:chgData name="Jen Malewicki" userId="0fc5a2f8-408a-4e25-82d3-9bf98019530e" providerId="ADAL" clId="{76EBD1BD-6FEC-4CE2-ACC9-A02650823384}" dt="2023-12-18T20:57:10.635" v="14634" actId="404"/>
          <ac:spMkLst>
            <pc:docMk/>
            <pc:sldMk cId="3009841512" sldId="283"/>
            <ac:spMk id="5" creationId="{7A64181E-4F3C-C810-48EE-D0DACDCDC302}"/>
          </ac:spMkLst>
        </pc:spChg>
        <pc:spChg chg="add del mod ord">
          <ac:chgData name="Jen Malewicki" userId="0fc5a2f8-408a-4e25-82d3-9bf98019530e" providerId="ADAL" clId="{76EBD1BD-6FEC-4CE2-ACC9-A02650823384}" dt="2023-12-05T16:13:06.437" v="10399" actId="700"/>
          <ac:spMkLst>
            <pc:docMk/>
            <pc:sldMk cId="3009841512" sldId="283"/>
            <ac:spMk id="5" creationId="{E6DE37DB-5845-45BA-237B-52922BEE4CC1}"/>
          </ac:spMkLst>
        </pc:spChg>
        <pc:spChg chg="add del mod ord">
          <ac:chgData name="Jen Malewicki" userId="0fc5a2f8-408a-4e25-82d3-9bf98019530e" providerId="ADAL" clId="{76EBD1BD-6FEC-4CE2-ACC9-A02650823384}" dt="2023-12-05T16:13:09.737" v="10400" actId="700"/>
          <ac:spMkLst>
            <pc:docMk/>
            <pc:sldMk cId="3009841512" sldId="283"/>
            <ac:spMk id="6" creationId="{4753AC59-26CF-4A1E-86BB-F9EEF948456D}"/>
          </ac:spMkLst>
        </pc:spChg>
        <pc:spChg chg="add del mod ord">
          <ac:chgData name="Jen Malewicki" userId="0fc5a2f8-408a-4e25-82d3-9bf98019530e" providerId="ADAL" clId="{76EBD1BD-6FEC-4CE2-ACC9-A02650823384}" dt="2023-12-05T16:13:09.737" v="10400" actId="700"/>
          <ac:spMkLst>
            <pc:docMk/>
            <pc:sldMk cId="3009841512" sldId="283"/>
            <ac:spMk id="7" creationId="{A295B4F8-2014-42E2-7453-A00888C1E5DB}"/>
          </ac:spMkLst>
        </pc:spChg>
        <pc:graphicFrameChg chg="add mod modGraphic">
          <ac:chgData name="Jen Malewicki" userId="0fc5a2f8-408a-4e25-82d3-9bf98019530e" providerId="ADAL" clId="{76EBD1BD-6FEC-4CE2-ACC9-A02650823384}" dt="2023-12-18T20:57:44.146" v="14635" actId="13782"/>
          <ac:graphicFrameMkLst>
            <pc:docMk/>
            <pc:sldMk cId="3009841512" sldId="283"/>
            <ac:graphicFrameMk id="3" creationId="{0A7FDCAF-0387-4D6A-A2BF-C8086D0ECFF7}"/>
          </ac:graphicFrameMkLst>
        </pc:graphicFrameChg>
        <pc:picChg chg="add del mod">
          <ac:chgData name="Jen Malewicki" userId="0fc5a2f8-408a-4e25-82d3-9bf98019530e" providerId="ADAL" clId="{76EBD1BD-6FEC-4CE2-ACC9-A02650823384}" dt="2023-12-15T21:13:34.722" v="10492" actId="21"/>
          <ac:picMkLst>
            <pc:docMk/>
            <pc:sldMk cId="3009841512" sldId="283"/>
            <ac:picMk id="2" creationId="{E214B8BC-51CD-E0E4-D2E8-438D61954C15}"/>
          </ac:picMkLst>
        </pc:picChg>
        <pc:picChg chg="add del mod">
          <ac:chgData name="Jen Malewicki" userId="0fc5a2f8-408a-4e25-82d3-9bf98019530e" providerId="ADAL" clId="{76EBD1BD-6FEC-4CE2-ACC9-A02650823384}" dt="2023-12-05T19:42:58.095" v="10442" actId="478"/>
          <ac:picMkLst>
            <pc:docMk/>
            <pc:sldMk cId="3009841512" sldId="283"/>
            <ac:picMk id="9" creationId="{27A16730-FE36-6106-293A-34A60EC73A2C}"/>
          </ac:picMkLst>
        </pc:picChg>
        <pc:picChg chg="add del mod">
          <ac:chgData name="Jen Malewicki" userId="0fc5a2f8-408a-4e25-82d3-9bf98019530e" providerId="ADAL" clId="{76EBD1BD-6FEC-4CE2-ACC9-A02650823384}" dt="2023-12-05T16:18:03.763" v="10411" actId="478"/>
          <ac:picMkLst>
            <pc:docMk/>
            <pc:sldMk cId="3009841512" sldId="283"/>
            <ac:picMk id="11" creationId="{7F5B8F03-A24B-2CED-CC52-3ABAF407A40F}"/>
          </ac:picMkLst>
        </pc:picChg>
        <pc:picChg chg="add del mod">
          <ac:chgData name="Jen Malewicki" userId="0fc5a2f8-408a-4e25-82d3-9bf98019530e" providerId="ADAL" clId="{76EBD1BD-6FEC-4CE2-ACC9-A02650823384}" dt="2023-12-05T16:17:33.648" v="10409" actId="478"/>
          <ac:picMkLst>
            <pc:docMk/>
            <pc:sldMk cId="3009841512" sldId="283"/>
            <ac:picMk id="13" creationId="{AB1B4B4A-A570-7EE9-8AD6-85A5E0B2D0C7}"/>
          </ac:picMkLst>
        </pc:picChg>
        <pc:picChg chg="add del mod">
          <ac:chgData name="Jen Malewicki" userId="0fc5a2f8-408a-4e25-82d3-9bf98019530e" providerId="ADAL" clId="{76EBD1BD-6FEC-4CE2-ACC9-A02650823384}" dt="2023-12-05T19:42:59.357" v="10444" actId="478"/>
          <ac:picMkLst>
            <pc:docMk/>
            <pc:sldMk cId="3009841512" sldId="283"/>
            <ac:picMk id="15" creationId="{A76DAB31-5A12-71F7-AACA-A3A72007C749}"/>
          </ac:picMkLst>
        </pc:picChg>
        <pc:picChg chg="add del mod">
          <ac:chgData name="Jen Malewicki" userId="0fc5a2f8-408a-4e25-82d3-9bf98019530e" providerId="ADAL" clId="{76EBD1BD-6FEC-4CE2-ACC9-A02650823384}" dt="2023-12-14T15:12:13.043" v="10448" actId="478"/>
          <ac:picMkLst>
            <pc:docMk/>
            <pc:sldMk cId="3009841512" sldId="283"/>
            <ac:picMk id="17" creationId="{714A86F8-E2B7-F5C2-573F-44D991F1AC7D}"/>
          </ac:picMkLst>
        </pc:picChg>
        <pc:picChg chg="add del mod">
          <ac:chgData name="Jen Malewicki" userId="0fc5a2f8-408a-4e25-82d3-9bf98019530e" providerId="ADAL" clId="{76EBD1BD-6FEC-4CE2-ACC9-A02650823384}" dt="2023-12-05T19:43:00.374" v="10445" actId="478"/>
          <ac:picMkLst>
            <pc:docMk/>
            <pc:sldMk cId="3009841512" sldId="283"/>
            <ac:picMk id="19" creationId="{385703AC-E4CD-2622-D201-AD1645823E46}"/>
          </ac:picMkLst>
        </pc:picChg>
        <pc:picChg chg="add del mod">
          <ac:chgData name="Jen Malewicki" userId="0fc5a2f8-408a-4e25-82d3-9bf98019530e" providerId="ADAL" clId="{76EBD1BD-6FEC-4CE2-ACC9-A02650823384}" dt="2023-12-05T19:42:58.859" v="10443" actId="478"/>
          <ac:picMkLst>
            <pc:docMk/>
            <pc:sldMk cId="3009841512" sldId="283"/>
            <ac:picMk id="21" creationId="{0ABC2C90-1720-EE1D-61D1-BAC049BDD7C5}"/>
          </ac:picMkLst>
        </pc:picChg>
        <pc:picChg chg="add del mod">
          <ac:chgData name="Jen Malewicki" userId="0fc5a2f8-408a-4e25-82d3-9bf98019530e" providerId="ADAL" clId="{76EBD1BD-6FEC-4CE2-ACC9-A02650823384}" dt="2023-12-05T19:41:26.005" v="10439"/>
          <ac:picMkLst>
            <pc:docMk/>
            <pc:sldMk cId="3009841512" sldId="283"/>
            <ac:picMk id="22" creationId="{CDA3D607-05AE-0531-AB8A-D9DBAF813D6D}"/>
          </ac:picMkLst>
        </pc:picChg>
        <pc:picChg chg="add del mod">
          <ac:chgData name="Jen Malewicki" userId="0fc5a2f8-408a-4e25-82d3-9bf98019530e" providerId="ADAL" clId="{76EBD1BD-6FEC-4CE2-ACC9-A02650823384}" dt="2023-12-05T19:41:35.657" v="10441"/>
          <ac:picMkLst>
            <pc:docMk/>
            <pc:sldMk cId="3009841512" sldId="283"/>
            <ac:picMk id="23" creationId="{9EBFA6A4-FA53-716C-FB81-AD28E7DAB014}"/>
          </ac:picMkLst>
        </pc:picChg>
      </pc:sldChg>
      <pc:sldChg chg="addSp delSp modSp new mod modNotesTx">
        <pc:chgData name="Jen Malewicki" userId="0fc5a2f8-408a-4e25-82d3-9bf98019530e" providerId="ADAL" clId="{76EBD1BD-6FEC-4CE2-ACC9-A02650823384}" dt="2023-12-19T14:06:24.942" v="17939" actId="1076"/>
        <pc:sldMkLst>
          <pc:docMk/>
          <pc:sldMk cId="682705057" sldId="284"/>
        </pc:sldMkLst>
        <pc:spChg chg="mod">
          <ac:chgData name="Jen Malewicki" userId="0fc5a2f8-408a-4e25-82d3-9bf98019530e" providerId="ADAL" clId="{76EBD1BD-6FEC-4CE2-ACC9-A02650823384}" dt="2023-12-18T23:38:02.754" v="16619"/>
          <ac:spMkLst>
            <pc:docMk/>
            <pc:sldMk cId="682705057" sldId="284"/>
            <ac:spMk id="2" creationId="{CCFD6443-D277-F25C-ED21-69BB8D831152}"/>
          </ac:spMkLst>
        </pc:spChg>
        <pc:spChg chg="add mod">
          <ac:chgData name="Jen Malewicki" userId="0fc5a2f8-408a-4e25-82d3-9bf98019530e" providerId="ADAL" clId="{76EBD1BD-6FEC-4CE2-ACC9-A02650823384}" dt="2023-12-18T23:56:56.348" v="17034" actId="20577"/>
          <ac:spMkLst>
            <pc:docMk/>
            <pc:sldMk cId="682705057" sldId="284"/>
            <ac:spMk id="4" creationId="{B904CE07-8E53-9C7B-3981-0E12C26B7A26}"/>
          </ac:spMkLst>
        </pc:spChg>
        <pc:picChg chg="add del mod">
          <ac:chgData name="Jen Malewicki" userId="0fc5a2f8-408a-4e25-82d3-9bf98019530e" providerId="ADAL" clId="{76EBD1BD-6FEC-4CE2-ACC9-A02650823384}" dt="2023-12-18T23:56:39.225" v="17029" actId="478"/>
          <ac:picMkLst>
            <pc:docMk/>
            <pc:sldMk cId="682705057" sldId="284"/>
            <ac:picMk id="3" creationId="{F7B4949D-7CEE-219D-7F23-9005DC1422AF}"/>
          </ac:picMkLst>
        </pc:picChg>
        <pc:picChg chg="add mod">
          <ac:chgData name="Jen Malewicki" userId="0fc5a2f8-408a-4e25-82d3-9bf98019530e" providerId="ADAL" clId="{76EBD1BD-6FEC-4CE2-ACC9-A02650823384}" dt="2023-12-19T14:06:24.942" v="17939" actId="1076"/>
          <ac:picMkLst>
            <pc:docMk/>
            <pc:sldMk cId="682705057" sldId="284"/>
            <ac:picMk id="6" creationId="{44AD59A6-2935-3B7B-B688-E9C883854EB7}"/>
          </ac:picMkLst>
        </pc:picChg>
      </pc:sldChg>
      <pc:sldChg chg="addSp delSp modSp new mod ord modNotesTx">
        <pc:chgData name="Jen Malewicki" userId="0fc5a2f8-408a-4e25-82d3-9bf98019530e" providerId="ADAL" clId="{76EBD1BD-6FEC-4CE2-ACC9-A02650823384}" dt="2023-12-19T14:05:00.341" v="17938" actId="20577"/>
        <pc:sldMkLst>
          <pc:docMk/>
          <pc:sldMk cId="1547979635" sldId="285"/>
        </pc:sldMkLst>
        <pc:spChg chg="mod">
          <ac:chgData name="Jen Malewicki" userId="0fc5a2f8-408a-4e25-82d3-9bf98019530e" providerId="ADAL" clId="{76EBD1BD-6FEC-4CE2-ACC9-A02650823384}" dt="2023-12-18T23:02:13.966" v="16072" actId="20577"/>
          <ac:spMkLst>
            <pc:docMk/>
            <pc:sldMk cId="1547979635" sldId="285"/>
            <ac:spMk id="2" creationId="{5DA40043-A7E9-C061-5AF3-A010819BD55F}"/>
          </ac:spMkLst>
        </pc:spChg>
        <pc:spChg chg="del mod">
          <ac:chgData name="Jen Malewicki" userId="0fc5a2f8-408a-4e25-82d3-9bf98019530e" providerId="ADAL" clId="{76EBD1BD-6FEC-4CE2-ACC9-A02650823384}" dt="2023-12-18T23:23:49.384" v="16404"/>
          <ac:spMkLst>
            <pc:docMk/>
            <pc:sldMk cId="1547979635" sldId="285"/>
            <ac:spMk id="3" creationId="{1FFC26D5-9387-C837-EB1F-226263794B5A}"/>
          </ac:spMkLst>
        </pc:spChg>
        <pc:spChg chg="mod">
          <ac:chgData name="Jen Malewicki" userId="0fc5a2f8-408a-4e25-82d3-9bf98019530e" providerId="ADAL" clId="{76EBD1BD-6FEC-4CE2-ACC9-A02650823384}" dt="2023-12-18T23:16:07.208" v="16396" actId="20577"/>
          <ac:spMkLst>
            <pc:docMk/>
            <pc:sldMk cId="1547979635" sldId="285"/>
            <ac:spMk id="4" creationId="{E72A1EBF-84BA-B3ED-FEBD-772CF63142E4}"/>
          </ac:spMkLst>
        </pc:spChg>
        <pc:picChg chg="add mod">
          <ac:chgData name="Jen Malewicki" userId="0fc5a2f8-408a-4e25-82d3-9bf98019530e" providerId="ADAL" clId="{76EBD1BD-6FEC-4CE2-ACC9-A02650823384}" dt="2023-12-18T23:29:18.668" v="16477" actId="208"/>
          <ac:picMkLst>
            <pc:docMk/>
            <pc:sldMk cId="1547979635" sldId="285"/>
            <ac:picMk id="5" creationId="{EAE88E2D-1F46-6275-6EE6-09CAF8FDBC54}"/>
          </ac:picMkLst>
        </pc:picChg>
      </pc:sldChg>
      <pc:sldChg chg="modSp new del mod ord">
        <pc:chgData name="Jen Malewicki" userId="0fc5a2f8-408a-4e25-82d3-9bf98019530e" providerId="ADAL" clId="{76EBD1BD-6FEC-4CE2-ACC9-A02650823384}" dt="2023-12-18T23:01:25.554" v="16045" actId="2696"/>
        <pc:sldMkLst>
          <pc:docMk/>
          <pc:sldMk cId="3793132865" sldId="286"/>
        </pc:sldMkLst>
        <pc:spChg chg="mod">
          <ac:chgData name="Jen Malewicki" userId="0fc5a2f8-408a-4e25-82d3-9bf98019530e" providerId="ADAL" clId="{76EBD1BD-6FEC-4CE2-ACC9-A02650823384}" dt="2023-12-18T20:04:31.475" v="14140"/>
          <ac:spMkLst>
            <pc:docMk/>
            <pc:sldMk cId="3793132865" sldId="286"/>
            <ac:spMk id="2" creationId="{41D3285E-B673-6E46-C324-7FFBC2CB5405}"/>
          </ac:spMkLst>
        </pc:spChg>
        <pc:spChg chg="mod">
          <ac:chgData name="Jen Malewicki" userId="0fc5a2f8-408a-4e25-82d3-9bf98019530e" providerId="ADAL" clId="{76EBD1BD-6FEC-4CE2-ACC9-A02650823384}" dt="2023-12-18T20:04:31.475" v="14140"/>
          <ac:spMkLst>
            <pc:docMk/>
            <pc:sldMk cId="3793132865" sldId="286"/>
            <ac:spMk id="3" creationId="{5EF09EDF-EA9A-FE52-32ED-FFFB47D632E3}"/>
          </ac:spMkLst>
        </pc:spChg>
        <pc:spChg chg="mod">
          <ac:chgData name="Jen Malewicki" userId="0fc5a2f8-408a-4e25-82d3-9bf98019530e" providerId="ADAL" clId="{76EBD1BD-6FEC-4CE2-ACC9-A02650823384}" dt="2023-12-18T20:04:31.475" v="14140"/>
          <ac:spMkLst>
            <pc:docMk/>
            <pc:sldMk cId="3793132865" sldId="286"/>
            <ac:spMk id="4" creationId="{71898CE1-1D3C-252B-912A-6351DF29EDF0}"/>
          </ac:spMkLst>
        </pc:spChg>
      </pc:sldChg>
      <pc:sldChg chg="new del">
        <pc:chgData name="Jen Malewicki" userId="0fc5a2f8-408a-4e25-82d3-9bf98019530e" providerId="ADAL" clId="{76EBD1BD-6FEC-4CE2-ACC9-A02650823384}" dt="2023-12-18T19:59:02.716" v="14062" actId="2696"/>
        <pc:sldMkLst>
          <pc:docMk/>
          <pc:sldMk cId="357063538" sldId="287"/>
        </pc:sldMkLst>
      </pc:sldChg>
      <pc:sldChg chg="addSp delSp modSp new mod setBg">
        <pc:chgData name="Jen Malewicki" userId="0fc5a2f8-408a-4e25-82d3-9bf98019530e" providerId="ADAL" clId="{76EBD1BD-6FEC-4CE2-ACC9-A02650823384}" dt="2023-12-19T00:15:04.851" v="17242" actId="1076"/>
        <pc:sldMkLst>
          <pc:docMk/>
          <pc:sldMk cId="1085774472" sldId="287"/>
        </pc:sldMkLst>
        <pc:spChg chg="mod">
          <ac:chgData name="Jen Malewicki" userId="0fc5a2f8-408a-4e25-82d3-9bf98019530e" providerId="ADAL" clId="{76EBD1BD-6FEC-4CE2-ACC9-A02650823384}" dt="2023-12-19T00:13:46.452" v="17236" actId="207"/>
          <ac:spMkLst>
            <pc:docMk/>
            <pc:sldMk cId="1085774472" sldId="287"/>
            <ac:spMk id="2" creationId="{90CE819B-8C05-38A5-BD09-1B52074C6EF7}"/>
          </ac:spMkLst>
        </pc:spChg>
        <pc:spChg chg="add del mod">
          <ac:chgData name="Jen Malewicki" userId="0fc5a2f8-408a-4e25-82d3-9bf98019530e" providerId="ADAL" clId="{76EBD1BD-6FEC-4CE2-ACC9-A02650823384}" dt="2023-12-19T00:15:04.851" v="17242" actId="1076"/>
          <ac:spMkLst>
            <pc:docMk/>
            <pc:sldMk cId="1085774472" sldId="287"/>
            <ac:spMk id="3" creationId="{B56363B8-CD96-3BCC-3057-6CCB9BEE56E0}"/>
          </ac:spMkLst>
        </pc:spChg>
        <pc:spChg chg="add mod ord">
          <ac:chgData name="Jen Malewicki" userId="0fc5a2f8-408a-4e25-82d3-9bf98019530e" providerId="ADAL" clId="{76EBD1BD-6FEC-4CE2-ACC9-A02650823384}" dt="2023-12-19T00:13:50.353" v="17237" actId="207"/>
          <ac:spMkLst>
            <pc:docMk/>
            <pc:sldMk cId="1085774472" sldId="287"/>
            <ac:spMk id="4" creationId="{3E9763D3-8F02-0578-305A-851447C95CA2}"/>
          </ac:spMkLst>
        </pc:spChg>
        <pc:spChg chg="add del">
          <ac:chgData name="Jen Malewicki" userId="0fc5a2f8-408a-4e25-82d3-9bf98019530e" providerId="ADAL" clId="{76EBD1BD-6FEC-4CE2-ACC9-A02650823384}" dt="2023-12-19T00:12:27.082" v="17227" actId="26606"/>
          <ac:spMkLst>
            <pc:docMk/>
            <pc:sldMk cId="1085774472" sldId="287"/>
            <ac:spMk id="8" creationId="{777A147A-9ED8-46B4-8660-1B3C2AA880B5}"/>
          </ac:spMkLst>
        </pc:spChg>
        <pc:spChg chg="add del">
          <ac:chgData name="Jen Malewicki" userId="0fc5a2f8-408a-4e25-82d3-9bf98019530e" providerId="ADAL" clId="{76EBD1BD-6FEC-4CE2-ACC9-A02650823384}" dt="2023-12-19T00:12:27.082" v="17227" actId="26606"/>
          <ac:spMkLst>
            <pc:docMk/>
            <pc:sldMk cId="1085774472" sldId="287"/>
            <ac:spMk id="10" creationId="{5D6C15A0-C087-4593-8414-2B4EC1CDC3DE}"/>
          </ac:spMkLst>
        </pc:spChg>
        <pc:graphicFrameChg chg="add del mod">
          <ac:chgData name="Jen Malewicki" userId="0fc5a2f8-408a-4e25-82d3-9bf98019530e" providerId="ADAL" clId="{76EBD1BD-6FEC-4CE2-ACC9-A02650823384}" dt="2023-12-19T00:12:41.316" v="17230" actId="26606"/>
          <ac:graphicFrameMkLst>
            <pc:docMk/>
            <pc:sldMk cId="1085774472" sldId="287"/>
            <ac:graphicFrameMk id="5" creationId="{52FF7609-EBB4-5B2C-D0CD-189BC4D99043}"/>
          </ac:graphicFrameMkLst>
        </pc:graphicFrameChg>
      </pc:sldChg>
      <pc:sldChg chg="addSp delSp modSp new mod ord modClrScheme modAnim chgLayout modNotesTx">
        <pc:chgData name="Jen Malewicki" userId="0fc5a2f8-408a-4e25-82d3-9bf98019530e" providerId="ADAL" clId="{76EBD1BD-6FEC-4CE2-ACC9-A02650823384}" dt="2023-12-19T14:02:55.643" v="17906" actId="20577"/>
        <pc:sldMkLst>
          <pc:docMk/>
          <pc:sldMk cId="2460401271" sldId="288"/>
        </pc:sldMkLst>
        <pc:spChg chg="mod ord">
          <ac:chgData name="Jen Malewicki" userId="0fc5a2f8-408a-4e25-82d3-9bf98019530e" providerId="ADAL" clId="{76EBD1BD-6FEC-4CE2-ACC9-A02650823384}" dt="2023-12-18T21:07:06.206" v="14994" actId="700"/>
          <ac:spMkLst>
            <pc:docMk/>
            <pc:sldMk cId="2460401271" sldId="288"/>
            <ac:spMk id="2" creationId="{09BC69CB-FDC7-8C49-ED37-C628CD611A37}"/>
          </ac:spMkLst>
        </pc:spChg>
        <pc:spChg chg="del">
          <ac:chgData name="Jen Malewicki" userId="0fc5a2f8-408a-4e25-82d3-9bf98019530e" providerId="ADAL" clId="{76EBD1BD-6FEC-4CE2-ACC9-A02650823384}" dt="2023-12-18T21:01:33.488" v="14690" actId="478"/>
          <ac:spMkLst>
            <pc:docMk/>
            <pc:sldMk cId="2460401271" sldId="288"/>
            <ac:spMk id="3" creationId="{D90D81C3-5DC0-3591-EF70-B223A47FE967}"/>
          </ac:spMkLst>
        </pc:spChg>
        <pc:spChg chg="del">
          <ac:chgData name="Jen Malewicki" userId="0fc5a2f8-408a-4e25-82d3-9bf98019530e" providerId="ADAL" clId="{76EBD1BD-6FEC-4CE2-ACC9-A02650823384}" dt="2023-12-18T21:01:35.029" v="14691" actId="478"/>
          <ac:spMkLst>
            <pc:docMk/>
            <pc:sldMk cId="2460401271" sldId="288"/>
            <ac:spMk id="4" creationId="{86EAE4DE-C173-4ECA-FD69-05C3727FD7B7}"/>
          </ac:spMkLst>
        </pc:spChg>
        <pc:spChg chg="add del mod ord">
          <ac:chgData name="Jen Malewicki" userId="0fc5a2f8-408a-4e25-82d3-9bf98019530e" providerId="ADAL" clId="{76EBD1BD-6FEC-4CE2-ACC9-A02650823384}" dt="2023-12-18T21:01:51.178" v="14693" actId="700"/>
          <ac:spMkLst>
            <pc:docMk/>
            <pc:sldMk cId="2460401271" sldId="288"/>
            <ac:spMk id="5" creationId="{97D5714F-A320-D84A-AED8-B1595B569C42}"/>
          </ac:spMkLst>
        </pc:spChg>
        <pc:spChg chg="add del mod ord">
          <ac:chgData name="Jen Malewicki" userId="0fc5a2f8-408a-4e25-82d3-9bf98019530e" providerId="ADAL" clId="{76EBD1BD-6FEC-4CE2-ACC9-A02650823384}" dt="2023-12-18T21:01:51.178" v="14693" actId="700"/>
          <ac:spMkLst>
            <pc:docMk/>
            <pc:sldMk cId="2460401271" sldId="288"/>
            <ac:spMk id="6" creationId="{6E3E64C6-A651-AAB5-9FC6-6BE13984F3C7}"/>
          </ac:spMkLst>
        </pc:spChg>
        <pc:spChg chg="add mod ord">
          <ac:chgData name="Jen Malewicki" userId="0fc5a2f8-408a-4e25-82d3-9bf98019530e" providerId="ADAL" clId="{76EBD1BD-6FEC-4CE2-ACC9-A02650823384}" dt="2023-12-18T21:20:37.142" v="15198" actId="20577"/>
          <ac:spMkLst>
            <pc:docMk/>
            <pc:sldMk cId="2460401271" sldId="288"/>
            <ac:spMk id="7" creationId="{39CD9897-0F75-9CE4-8845-3894F02D9CFF}"/>
          </ac:spMkLst>
        </pc:spChg>
        <pc:spChg chg="add del mod ord">
          <ac:chgData name="Jen Malewicki" userId="0fc5a2f8-408a-4e25-82d3-9bf98019530e" providerId="ADAL" clId="{76EBD1BD-6FEC-4CE2-ACC9-A02650823384}" dt="2023-12-18T21:07:44.327" v="14999" actId="931"/>
          <ac:spMkLst>
            <pc:docMk/>
            <pc:sldMk cId="2460401271" sldId="288"/>
            <ac:spMk id="9" creationId="{D0D16B4C-58BF-1A6B-6B04-98F14A5D2DDA}"/>
          </ac:spMkLst>
        </pc:spChg>
        <pc:spChg chg="add del mod">
          <ac:chgData name="Jen Malewicki" userId="0fc5a2f8-408a-4e25-82d3-9bf98019530e" providerId="ADAL" clId="{76EBD1BD-6FEC-4CE2-ACC9-A02650823384}" dt="2023-12-18T21:08:10.204" v="15006" actId="478"/>
          <ac:spMkLst>
            <pc:docMk/>
            <pc:sldMk cId="2460401271" sldId="288"/>
            <ac:spMk id="13" creationId="{C6725A92-D1B3-9441-8873-26848BBEFE35}"/>
          </ac:spMkLst>
        </pc:spChg>
        <pc:spChg chg="add mod">
          <ac:chgData name="Jen Malewicki" userId="0fc5a2f8-408a-4e25-82d3-9bf98019530e" providerId="ADAL" clId="{76EBD1BD-6FEC-4CE2-ACC9-A02650823384}" dt="2023-12-18T21:18:28.954" v="15157" actId="1076"/>
          <ac:spMkLst>
            <pc:docMk/>
            <pc:sldMk cId="2460401271" sldId="288"/>
            <ac:spMk id="15" creationId="{F6E83EAF-6247-C7F4-C54A-8A1ED4062D26}"/>
          </ac:spMkLst>
        </pc:spChg>
        <pc:graphicFrameChg chg="add mod modGraphic">
          <ac:chgData name="Jen Malewicki" userId="0fc5a2f8-408a-4e25-82d3-9bf98019530e" providerId="ADAL" clId="{76EBD1BD-6FEC-4CE2-ACC9-A02650823384}" dt="2023-12-18T21:21:20.792" v="15204" actId="207"/>
          <ac:graphicFrameMkLst>
            <pc:docMk/>
            <pc:sldMk cId="2460401271" sldId="288"/>
            <ac:graphicFrameMk id="8" creationId="{DA704576-3962-0A73-699B-BF6BA5ECEBA9}"/>
          </ac:graphicFrameMkLst>
        </pc:graphicFrameChg>
        <pc:picChg chg="add del mod ord">
          <ac:chgData name="Jen Malewicki" userId="0fc5a2f8-408a-4e25-82d3-9bf98019530e" providerId="ADAL" clId="{76EBD1BD-6FEC-4CE2-ACC9-A02650823384}" dt="2023-12-18T21:08:05.383" v="15005" actId="478"/>
          <ac:picMkLst>
            <pc:docMk/>
            <pc:sldMk cId="2460401271" sldId="288"/>
            <ac:picMk id="11" creationId="{31F71655-B6E1-343E-0A5B-AC11DDBBC488}"/>
          </ac:picMkLst>
        </pc:picChg>
      </pc:sldChg>
      <pc:sldChg chg="new del">
        <pc:chgData name="Jen Malewicki" userId="0fc5a2f8-408a-4e25-82d3-9bf98019530e" providerId="ADAL" clId="{76EBD1BD-6FEC-4CE2-ACC9-A02650823384}" dt="2023-12-18T21:18:04.502" v="15149" actId="2696"/>
        <pc:sldMkLst>
          <pc:docMk/>
          <pc:sldMk cId="335624336" sldId="289"/>
        </pc:sldMkLst>
      </pc:sldChg>
      <pc:sldChg chg="addSp delSp modSp new mod modClrScheme modAnim chgLayout">
        <pc:chgData name="Jen Malewicki" userId="0fc5a2f8-408a-4e25-82d3-9bf98019530e" providerId="ADAL" clId="{76EBD1BD-6FEC-4CE2-ACC9-A02650823384}" dt="2023-12-19T00:00:20.457" v="17171" actId="1076"/>
        <pc:sldMkLst>
          <pc:docMk/>
          <pc:sldMk cId="432521339" sldId="289"/>
        </pc:sldMkLst>
        <pc:spChg chg="del mod ord">
          <ac:chgData name="Jen Malewicki" userId="0fc5a2f8-408a-4e25-82d3-9bf98019530e" providerId="ADAL" clId="{76EBD1BD-6FEC-4CE2-ACC9-A02650823384}" dt="2023-12-18T23:24:41.536" v="16406" actId="700"/>
          <ac:spMkLst>
            <pc:docMk/>
            <pc:sldMk cId="432521339" sldId="289"/>
            <ac:spMk id="2" creationId="{85A82384-4B35-5B70-90A6-85184C3406F7}"/>
          </ac:spMkLst>
        </pc:spChg>
        <pc:spChg chg="del mod ord">
          <ac:chgData name="Jen Malewicki" userId="0fc5a2f8-408a-4e25-82d3-9bf98019530e" providerId="ADAL" clId="{76EBD1BD-6FEC-4CE2-ACC9-A02650823384}" dt="2023-12-18T23:24:41.536" v="16406" actId="700"/>
          <ac:spMkLst>
            <pc:docMk/>
            <pc:sldMk cId="432521339" sldId="289"/>
            <ac:spMk id="3" creationId="{0B89F8E4-483F-59EE-57CF-F037A9887A1F}"/>
          </ac:spMkLst>
        </pc:spChg>
        <pc:spChg chg="del">
          <ac:chgData name="Jen Malewicki" userId="0fc5a2f8-408a-4e25-82d3-9bf98019530e" providerId="ADAL" clId="{76EBD1BD-6FEC-4CE2-ACC9-A02650823384}" dt="2023-12-18T23:24:41.536" v="16406" actId="700"/>
          <ac:spMkLst>
            <pc:docMk/>
            <pc:sldMk cId="432521339" sldId="289"/>
            <ac:spMk id="4" creationId="{DCE5827E-E092-4384-C20F-CF3D39ACF013}"/>
          </ac:spMkLst>
        </pc:spChg>
        <pc:spChg chg="add mod ord">
          <ac:chgData name="Jen Malewicki" userId="0fc5a2f8-408a-4e25-82d3-9bf98019530e" providerId="ADAL" clId="{76EBD1BD-6FEC-4CE2-ACC9-A02650823384}" dt="2023-12-19T00:00:20.457" v="17171" actId="1076"/>
          <ac:spMkLst>
            <pc:docMk/>
            <pc:sldMk cId="432521339" sldId="289"/>
            <ac:spMk id="5" creationId="{D37E3DDA-7197-3865-94D6-250FA959B285}"/>
          </ac:spMkLst>
        </pc:spChg>
        <pc:spChg chg="add del mod ord">
          <ac:chgData name="Jen Malewicki" userId="0fc5a2f8-408a-4e25-82d3-9bf98019530e" providerId="ADAL" clId="{76EBD1BD-6FEC-4CE2-ACC9-A02650823384}" dt="2023-12-18T23:26:28.144" v="16407"/>
          <ac:spMkLst>
            <pc:docMk/>
            <pc:sldMk cId="432521339" sldId="289"/>
            <ac:spMk id="6" creationId="{031EACED-63DD-BEA9-793A-F58C9FF16C44}"/>
          </ac:spMkLst>
        </pc:spChg>
        <pc:picChg chg="add mod">
          <ac:chgData name="Jen Malewicki" userId="0fc5a2f8-408a-4e25-82d3-9bf98019530e" providerId="ADAL" clId="{76EBD1BD-6FEC-4CE2-ACC9-A02650823384}" dt="2023-12-18T23:29:34.137" v="16480" actId="208"/>
          <ac:picMkLst>
            <pc:docMk/>
            <pc:sldMk cId="432521339" sldId="289"/>
            <ac:picMk id="7" creationId="{014BFC42-1FCD-58FD-12A0-9A20ACD72B5B}"/>
          </ac:picMkLst>
        </pc:picChg>
      </pc:sldChg>
      <pc:sldChg chg="addSp modSp new mod">
        <pc:chgData name="Jen Malewicki" userId="0fc5a2f8-408a-4e25-82d3-9bf98019530e" providerId="ADAL" clId="{76EBD1BD-6FEC-4CE2-ACC9-A02650823384}" dt="2023-12-19T00:14:53.999" v="17241" actId="1076"/>
        <pc:sldMkLst>
          <pc:docMk/>
          <pc:sldMk cId="3941613262" sldId="290"/>
        </pc:sldMkLst>
        <pc:spChg chg="mod">
          <ac:chgData name="Jen Malewicki" userId="0fc5a2f8-408a-4e25-82d3-9bf98019530e" providerId="ADAL" clId="{76EBD1BD-6FEC-4CE2-ACC9-A02650823384}" dt="2023-12-18T23:59:11.722" v="17152" actId="20577"/>
          <ac:spMkLst>
            <pc:docMk/>
            <pc:sldMk cId="3941613262" sldId="290"/>
            <ac:spMk id="2" creationId="{84F3BDB8-206B-58E5-6AA0-B07C5A1B24A7}"/>
          </ac:spMkLst>
        </pc:spChg>
        <pc:spChg chg="mod">
          <ac:chgData name="Jen Malewicki" userId="0fc5a2f8-408a-4e25-82d3-9bf98019530e" providerId="ADAL" clId="{76EBD1BD-6FEC-4CE2-ACC9-A02650823384}" dt="2023-12-19T00:14:53.999" v="17241" actId="1076"/>
          <ac:spMkLst>
            <pc:docMk/>
            <pc:sldMk cId="3941613262" sldId="290"/>
            <ac:spMk id="3" creationId="{0911D567-AD8A-5ED7-5AD6-643AEE60DDEF}"/>
          </ac:spMkLst>
        </pc:spChg>
        <pc:spChg chg="add mod ord">
          <ac:chgData name="Jen Malewicki" userId="0fc5a2f8-408a-4e25-82d3-9bf98019530e" providerId="ADAL" clId="{76EBD1BD-6FEC-4CE2-ACC9-A02650823384}" dt="2023-12-19T00:14:49.088" v="17240" actId="171"/>
          <ac:spMkLst>
            <pc:docMk/>
            <pc:sldMk cId="3941613262" sldId="290"/>
            <ac:spMk id="4" creationId="{E41E22B6-CFD3-CA68-47EE-F58E7F064856}"/>
          </ac:spMkLst>
        </pc:spChg>
      </pc:sldChg>
      <pc:sldChg chg="addSp delSp modSp new mod setBg modClrScheme chgLayout">
        <pc:chgData name="Jen Malewicki" userId="0fc5a2f8-408a-4e25-82d3-9bf98019530e" providerId="ADAL" clId="{76EBD1BD-6FEC-4CE2-ACC9-A02650823384}" dt="2023-12-19T00:01:18.257" v="17196" actId="404"/>
        <pc:sldMkLst>
          <pc:docMk/>
          <pc:sldMk cId="2227603841" sldId="291"/>
        </pc:sldMkLst>
        <pc:spChg chg="add del">
          <ac:chgData name="Jen Malewicki" userId="0fc5a2f8-408a-4e25-82d3-9bf98019530e" providerId="ADAL" clId="{76EBD1BD-6FEC-4CE2-ACC9-A02650823384}" dt="2023-12-19T00:00:40.219" v="17174" actId="22"/>
          <ac:spMkLst>
            <pc:docMk/>
            <pc:sldMk cId="2227603841" sldId="291"/>
            <ac:spMk id="3" creationId="{C07D209B-B9DD-BFE9-70AD-2B9E1510262D}"/>
          </ac:spMkLst>
        </pc:spChg>
        <pc:spChg chg="add mod">
          <ac:chgData name="Jen Malewicki" userId="0fc5a2f8-408a-4e25-82d3-9bf98019530e" providerId="ADAL" clId="{76EBD1BD-6FEC-4CE2-ACC9-A02650823384}" dt="2023-12-19T00:01:18.257" v="17196" actId="404"/>
          <ac:spMkLst>
            <pc:docMk/>
            <pc:sldMk cId="2227603841" sldId="291"/>
            <ac:spMk id="4" creationId="{BC326437-5009-1542-FA26-DA4EFFF70ED5}"/>
          </ac:spMkLst>
        </pc:spChg>
        <pc:spChg chg="add del mod">
          <ac:chgData name="Jen Malewicki" userId="0fc5a2f8-408a-4e25-82d3-9bf98019530e" providerId="ADAL" clId="{76EBD1BD-6FEC-4CE2-ACC9-A02650823384}" dt="2023-12-19T00:00:57.605" v="17179" actId="478"/>
          <ac:spMkLst>
            <pc:docMk/>
            <pc:sldMk cId="2227603841" sldId="291"/>
            <ac:spMk id="5" creationId="{34AD77FC-2579-BDE9-6DD7-E6BDC79416F9}"/>
          </ac:spMkLst>
        </pc:spChg>
        <pc:spChg chg="add">
          <ac:chgData name="Jen Malewicki" userId="0fc5a2f8-408a-4e25-82d3-9bf98019530e" providerId="ADAL" clId="{76EBD1BD-6FEC-4CE2-ACC9-A02650823384}" dt="2023-12-19T00:01:03.977" v="17180" actId="26606"/>
          <ac:spMkLst>
            <pc:docMk/>
            <pc:sldMk cId="2227603841" sldId="291"/>
            <ac:spMk id="11" creationId="{A3363022-C969-41E9-8EB2-E4C94908C1FA}"/>
          </ac:spMkLst>
        </pc:spChg>
        <pc:spChg chg="add">
          <ac:chgData name="Jen Malewicki" userId="0fc5a2f8-408a-4e25-82d3-9bf98019530e" providerId="ADAL" clId="{76EBD1BD-6FEC-4CE2-ACC9-A02650823384}" dt="2023-12-19T00:01:03.977" v="17180" actId="26606"/>
          <ac:spMkLst>
            <pc:docMk/>
            <pc:sldMk cId="2227603841" sldId="291"/>
            <ac:spMk id="13" creationId="{8D1AD6B3-BE88-4CEB-BA17-790657CC4729}"/>
          </ac:spMkLst>
        </pc:spChg>
        <pc:grpChg chg="add">
          <ac:chgData name="Jen Malewicki" userId="0fc5a2f8-408a-4e25-82d3-9bf98019530e" providerId="ADAL" clId="{76EBD1BD-6FEC-4CE2-ACC9-A02650823384}" dt="2023-12-19T00:01:03.977" v="17180" actId="26606"/>
          <ac:grpSpMkLst>
            <pc:docMk/>
            <pc:sldMk cId="2227603841" sldId="291"/>
            <ac:grpSpMk id="15" creationId="{89D1390B-7E13-4B4F-9CB2-391063412E54}"/>
          </ac:grpSpMkLst>
        </pc:grpChg>
        <pc:picChg chg="add">
          <ac:chgData name="Jen Malewicki" userId="0fc5a2f8-408a-4e25-82d3-9bf98019530e" providerId="ADAL" clId="{76EBD1BD-6FEC-4CE2-ACC9-A02650823384}" dt="2023-12-19T00:01:03.977" v="17180" actId="26606"/>
          <ac:picMkLst>
            <pc:docMk/>
            <pc:sldMk cId="2227603841" sldId="291"/>
            <ac:picMk id="8" creationId="{1C45054F-80E6-06F8-DB68-495558E9FE9F}"/>
          </ac:picMkLst>
        </pc:picChg>
      </pc:sldChg>
      <pc:sldChg chg="new del">
        <pc:chgData name="Jen Malewicki" userId="0fc5a2f8-408a-4e25-82d3-9bf98019530e" providerId="ADAL" clId="{76EBD1BD-6FEC-4CE2-ACC9-A02650823384}" dt="2023-12-19T00:01:40.305" v="17197" actId="2696"/>
        <pc:sldMkLst>
          <pc:docMk/>
          <pc:sldMk cId="2285039285" sldId="292"/>
        </pc:sldMkLst>
      </pc:sldChg>
      <pc:sldChg chg="addSp modSp new mod modAnim">
        <pc:chgData name="Jen Malewicki" userId="0fc5a2f8-408a-4e25-82d3-9bf98019530e" providerId="ADAL" clId="{76EBD1BD-6FEC-4CE2-ACC9-A02650823384}" dt="2023-12-19T00:20:11.748" v="17409"/>
        <pc:sldMkLst>
          <pc:docMk/>
          <pc:sldMk cId="3131998671" sldId="292"/>
        </pc:sldMkLst>
        <pc:spChg chg="mod">
          <ac:chgData name="Jen Malewicki" userId="0fc5a2f8-408a-4e25-82d3-9bf98019530e" providerId="ADAL" clId="{76EBD1BD-6FEC-4CE2-ACC9-A02650823384}" dt="2023-12-19T00:07:16.566" v="17219"/>
          <ac:spMkLst>
            <pc:docMk/>
            <pc:sldMk cId="3131998671" sldId="292"/>
            <ac:spMk id="2" creationId="{4E6B2589-A382-2695-BA78-09F158B83792}"/>
          </ac:spMkLst>
        </pc:spChg>
        <pc:spChg chg="add mod">
          <ac:chgData name="Jen Malewicki" userId="0fc5a2f8-408a-4e25-82d3-9bf98019530e" providerId="ADAL" clId="{76EBD1BD-6FEC-4CE2-ACC9-A02650823384}" dt="2023-12-19T00:19:52.618" v="17404" actId="5793"/>
          <ac:spMkLst>
            <pc:docMk/>
            <pc:sldMk cId="3131998671" sldId="292"/>
            <ac:spMk id="5" creationId="{FDF800DD-A59E-1FF0-1439-29D4F0977B19}"/>
          </ac:spMkLst>
        </pc:spChg>
        <pc:picChg chg="add mod">
          <ac:chgData name="Jen Malewicki" userId="0fc5a2f8-408a-4e25-82d3-9bf98019530e" providerId="ADAL" clId="{76EBD1BD-6FEC-4CE2-ACC9-A02650823384}" dt="2023-12-19T00:09:17.005" v="17224" actId="1076"/>
          <ac:picMkLst>
            <pc:docMk/>
            <pc:sldMk cId="3131998671" sldId="292"/>
            <ac:picMk id="4" creationId="{38031BD8-A164-0306-3427-F4C75BBD51DB}"/>
          </ac:picMkLst>
        </pc:picChg>
      </pc:sldChg>
    </pc:docChg>
  </pc:docChgLst>
  <pc:docChgLst>
    <pc:chgData name="Jen Malewicki" userId="0fc5a2f8-408a-4e25-82d3-9bf98019530e" providerId="ADAL" clId="{28EF32AB-F4D6-46BC-8058-40A1156E0DB0}"/>
    <pc:docChg chg="custSel modSld sldOrd">
      <pc:chgData name="Jen Malewicki" userId="0fc5a2f8-408a-4e25-82d3-9bf98019530e" providerId="ADAL" clId="{28EF32AB-F4D6-46BC-8058-40A1156E0DB0}" dt="2024-02-20T15:50:58.908" v="603" actId="12"/>
      <pc:docMkLst>
        <pc:docMk/>
      </pc:docMkLst>
      <pc:sldChg chg="addCm">
        <pc:chgData name="Jen Malewicki" userId="0fc5a2f8-408a-4e25-82d3-9bf98019530e" providerId="ADAL" clId="{28EF32AB-F4D6-46BC-8058-40A1156E0DB0}" dt="2024-02-20T14:30:19.582" v="456"/>
        <pc:sldMkLst>
          <pc:docMk/>
          <pc:sldMk cId="1906341250" sldId="256"/>
        </pc:sldMkLst>
        <pc:extLst>
          <p:ext xmlns:p="http://schemas.openxmlformats.org/presentationml/2006/main" uri="{D6D511B9-2390-475A-947B-AFAB55BFBCF1}">
            <pc226:cmChg xmlns:pc226="http://schemas.microsoft.com/office/powerpoint/2022/06/main/command" chg="add">
              <pc226:chgData name="Jen Malewicki" userId="0fc5a2f8-408a-4e25-82d3-9bf98019530e" providerId="ADAL" clId="{28EF32AB-F4D6-46BC-8058-40A1156E0DB0}" dt="2024-02-20T14:30:19.582" v="456"/>
              <pc2:cmMkLst xmlns:pc2="http://schemas.microsoft.com/office/powerpoint/2019/9/main/command">
                <pc:docMk/>
                <pc:sldMk cId="1906341250" sldId="256"/>
                <pc2:cmMk id="{FA992776-8C79-4AB5-8F6E-98E72536DB32}"/>
              </pc2:cmMkLst>
            </pc226:cmChg>
          </p:ext>
        </pc:extLst>
      </pc:sldChg>
      <pc:sldChg chg="ord modNotesTx">
        <pc:chgData name="Jen Malewicki" userId="0fc5a2f8-408a-4e25-82d3-9bf98019530e" providerId="ADAL" clId="{28EF32AB-F4D6-46BC-8058-40A1156E0DB0}" dt="2024-02-20T14:04:27.871" v="18"/>
        <pc:sldMkLst>
          <pc:docMk/>
          <pc:sldMk cId="285229874" sldId="259"/>
        </pc:sldMkLst>
      </pc:sldChg>
      <pc:sldChg chg="addCm">
        <pc:chgData name="Jen Malewicki" userId="0fc5a2f8-408a-4e25-82d3-9bf98019530e" providerId="ADAL" clId="{28EF32AB-F4D6-46BC-8058-40A1156E0DB0}" dt="2024-02-20T14:44:11.292" v="461"/>
        <pc:sldMkLst>
          <pc:docMk/>
          <pc:sldMk cId="4207268962" sldId="260"/>
        </pc:sldMkLst>
        <pc:extLst>
          <p:ext xmlns:p="http://schemas.openxmlformats.org/presentationml/2006/main" uri="{D6D511B9-2390-475A-947B-AFAB55BFBCF1}">
            <pc226:cmChg xmlns:pc226="http://schemas.microsoft.com/office/powerpoint/2022/06/main/command" chg="add">
              <pc226:chgData name="Jen Malewicki" userId="0fc5a2f8-408a-4e25-82d3-9bf98019530e" providerId="ADAL" clId="{28EF32AB-F4D6-46BC-8058-40A1156E0DB0}" dt="2024-02-20T14:44:11.292" v="461"/>
              <pc2:cmMkLst xmlns:pc2="http://schemas.microsoft.com/office/powerpoint/2019/9/main/command">
                <pc:docMk/>
                <pc:sldMk cId="4207268962" sldId="260"/>
                <pc2:cmMk id="{2101AAEF-6BDF-4A53-8DFA-AA02234DD597}"/>
              </pc2:cmMkLst>
            </pc226:cmChg>
          </p:ext>
        </pc:extLst>
      </pc:sldChg>
      <pc:sldChg chg="modNotesTx">
        <pc:chgData name="Jen Malewicki" userId="0fc5a2f8-408a-4e25-82d3-9bf98019530e" providerId="ADAL" clId="{28EF32AB-F4D6-46BC-8058-40A1156E0DB0}" dt="2024-02-20T14:56:39.484" v="602" actId="20577"/>
        <pc:sldMkLst>
          <pc:docMk/>
          <pc:sldMk cId="1900500471" sldId="261"/>
        </pc:sldMkLst>
      </pc:sldChg>
      <pc:sldChg chg="modNotesTx">
        <pc:chgData name="Jen Malewicki" userId="0fc5a2f8-408a-4e25-82d3-9bf98019530e" providerId="ADAL" clId="{28EF32AB-F4D6-46BC-8058-40A1156E0DB0}" dt="2024-02-20T14:05:11.464" v="19" actId="33524"/>
        <pc:sldMkLst>
          <pc:docMk/>
          <pc:sldMk cId="1404547731" sldId="263"/>
        </pc:sldMkLst>
      </pc:sldChg>
      <pc:sldChg chg="modNotesTx">
        <pc:chgData name="Jen Malewicki" userId="0fc5a2f8-408a-4e25-82d3-9bf98019530e" providerId="ADAL" clId="{28EF32AB-F4D6-46BC-8058-40A1156E0DB0}" dt="2024-02-20T14:09:06.782" v="35" actId="20577"/>
        <pc:sldMkLst>
          <pc:docMk/>
          <pc:sldMk cId="201572779" sldId="270"/>
        </pc:sldMkLst>
      </pc:sldChg>
      <pc:sldChg chg="modNotesTx">
        <pc:chgData name="Jen Malewicki" userId="0fc5a2f8-408a-4e25-82d3-9bf98019530e" providerId="ADAL" clId="{28EF32AB-F4D6-46BC-8058-40A1156E0DB0}" dt="2024-02-20T14:11:35.826" v="322" actId="20577"/>
        <pc:sldMkLst>
          <pc:docMk/>
          <pc:sldMk cId="794279515" sldId="275"/>
        </pc:sldMkLst>
      </pc:sldChg>
      <pc:sldChg chg="modNotesTx">
        <pc:chgData name="Jen Malewicki" userId="0fc5a2f8-408a-4e25-82d3-9bf98019530e" providerId="ADAL" clId="{28EF32AB-F4D6-46BC-8058-40A1156E0DB0}" dt="2024-02-20T14:12:51.115" v="455" actId="20577"/>
        <pc:sldMkLst>
          <pc:docMk/>
          <pc:sldMk cId="180298869" sldId="277"/>
        </pc:sldMkLst>
      </pc:sldChg>
      <pc:sldChg chg="addCm modCm">
        <pc:chgData name="Jen Malewicki" userId="0fc5a2f8-408a-4e25-82d3-9bf98019530e" providerId="ADAL" clId="{28EF32AB-F4D6-46BC-8058-40A1156E0DB0}" dt="2024-02-20T14:35:47.255" v="459"/>
        <pc:sldMkLst>
          <pc:docMk/>
          <pc:sldMk cId="3165439945" sldId="281"/>
        </pc:sldMkLst>
        <pc:extLst>
          <p:ext xmlns:p="http://schemas.openxmlformats.org/presentationml/2006/main" uri="{D6D511B9-2390-475A-947B-AFAB55BFBCF1}">
            <pc226:cmChg xmlns:pc226="http://schemas.microsoft.com/office/powerpoint/2022/06/main/command" chg="add">
              <pc226:chgData name="Jen Malewicki" userId="0fc5a2f8-408a-4e25-82d3-9bf98019530e" providerId="ADAL" clId="{28EF32AB-F4D6-46BC-8058-40A1156E0DB0}" dt="2024-02-20T14:32:25.658" v="457"/>
              <pc2:cmMkLst xmlns:pc2="http://schemas.microsoft.com/office/powerpoint/2019/9/main/command">
                <pc:docMk/>
                <pc:sldMk cId="3165439945" sldId="281"/>
                <pc2:cmMk id="{2D5D2B82-2813-4F61-82BC-7C1901AA669A}"/>
              </pc2:cmMkLst>
            </pc226:cmChg>
            <pc226:cmChg xmlns:pc226="http://schemas.microsoft.com/office/powerpoint/2022/06/main/command" chg="add">
              <pc226:chgData name="Jen Malewicki" userId="0fc5a2f8-408a-4e25-82d3-9bf98019530e" providerId="ADAL" clId="{28EF32AB-F4D6-46BC-8058-40A1156E0DB0}" dt="2024-02-20T14:35:47.255" v="459"/>
              <pc2:cmMkLst xmlns:pc2="http://schemas.microsoft.com/office/powerpoint/2019/9/main/command">
                <pc:docMk/>
                <pc:sldMk cId="3165439945" sldId="281"/>
                <pc2:cmMk id="{D6AF6AAD-D205-4B30-8887-79C75DED50BF}"/>
              </pc2:cmMkLst>
              <pc226:cmRplyChg chg="add">
                <pc226:chgData name="Jen Malewicki" userId="0fc5a2f8-408a-4e25-82d3-9bf98019530e" providerId="ADAL" clId="{28EF32AB-F4D6-46BC-8058-40A1156E0DB0}" dt="2024-02-20T14:35:47.255" v="459"/>
                <pc2:cmRplyMkLst xmlns:pc2="http://schemas.microsoft.com/office/powerpoint/2019/9/main/command">
                  <pc:docMk/>
                  <pc:sldMk cId="3165439945" sldId="281"/>
                  <pc2:cmMk id="{D6AF6AAD-D205-4B30-8887-79C75DED50BF}"/>
                  <pc2:cmRplyMk id="{D166ED76-811E-4093-B3CF-18514FED1CB4}"/>
                </pc2:cmRplyMkLst>
              </pc226:cmRplyChg>
            </pc226:cmChg>
          </p:ext>
        </pc:extLst>
      </pc:sldChg>
      <pc:sldChg chg="modSp mod">
        <pc:chgData name="Jen Malewicki" userId="0fc5a2f8-408a-4e25-82d3-9bf98019530e" providerId="ADAL" clId="{28EF32AB-F4D6-46BC-8058-40A1156E0DB0}" dt="2024-02-20T14:00:23.168" v="0" actId="1076"/>
        <pc:sldMkLst>
          <pc:docMk/>
          <pc:sldMk cId="1085774472" sldId="287"/>
        </pc:sldMkLst>
        <pc:spChg chg="mod">
          <ac:chgData name="Jen Malewicki" userId="0fc5a2f8-408a-4e25-82d3-9bf98019530e" providerId="ADAL" clId="{28EF32AB-F4D6-46BC-8058-40A1156E0DB0}" dt="2024-02-20T14:00:23.168" v="0" actId="1076"/>
          <ac:spMkLst>
            <pc:docMk/>
            <pc:sldMk cId="1085774472" sldId="287"/>
            <ac:spMk id="3" creationId="{B56363B8-CD96-3BCC-3057-6CCB9BEE56E0}"/>
          </ac:spMkLst>
        </pc:spChg>
      </pc:sldChg>
      <pc:sldChg chg="modNotesTx">
        <pc:chgData name="Jen Malewicki" userId="0fc5a2f8-408a-4e25-82d3-9bf98019530e" providerId="ADAL" clId="{28EF32AB-F4D6-46BC-8058-40A1156E0DB0}" dt="2024-02-20T14:44:48.310" v="477" actId="20577"/>
        <pc:sldMkLst>
          <pc:docMk/>
          <pc:sldMk cId="2985163225" sldId="293"/>
        </pc:sldMkLst>
      </pc:sldChg>
      <pc:sldChg chg="modSp">
        <pc:chgData name="Jen Malewicki" userId="0fc5a2f8-408a-4e25-82d3-9bf98019530e" providerId="ADAL" clId="{28EF32AB-F4D6-46BC-8058-40A1156E0DB0}" dt="2024-02-20T15:50:58.908" v="603" actId="12"/>
        <pc:sldMkLst>
          <pc:docMk/>
          <pc:sldMk cId="2710007718" sldId="294"/>
        </pc:sldMkLst>
        <pc:spChg chg="mod">
          <ac:chgData name="Jen Malewicki" userId="0fc5a2f8-408a-4e25-82d3-9bf98019530e" providerId="ADAL" clId="{28EF32AB-F4D6-46BC-8058-40A1156E0DB0}" dt="2024-02-20T15:50:58.908" v="603" actId="12"/>
          <ac:spMkLst>
            <pc:docMk/>
            <pc:sldMk cId="2710007718" sldId="294"/>
            <ac:spMk id="12" creationId="{6898F3EB-E320-A8C3-D3D3-1DE2EE7B59F6}"/>
          </ac:spMkLst>
        </pc:spChg>
      </pc:sldChg>
      <pc:sldChg chg="modNotesTx">
        <pc:chgData name="Jen Malewicki" userId="0fc5a2f8-408a-4e25-82d3-9bf98019530e" providerId="ADAL" clId="{28EF32AB-F4D6-46BC-8058-40A1156E0DB0}" dt="2024-02-20T14:10:51.730" v="213" actId="20577"/>
        <pc:sldMkLst>
          <pc:docMk/>
          <pc:sldMk cId="2618203079" sldId="297"/>
        </pc:sldMkLst>
      </pc:sldChg>
      <pc:sldChg chg="addCm">
        <pc:chgData name="Jen Malewicki" userId="0fc5a2f8-408a-4e25-82d3-9bf98019530e" providerId="ADAL" clId="{28EF32AB-F4D6-46BC-8058-40A1156E0DB0}" dt="2024-02-20T14:39:14.215" v="460"/>
        <pc:sldMkLst>
          <pc:docMk/>
          <pc:sldMk cId="2936305499" sldId="298"/>
        </pc:sldMkLst>
        <pc:extLst>
          <p:ext xmlns:p="http://schemas.openxmlformats.org/presentationml/2006/main" uri="{D6D511B9-2390-475A-947B-AFAB55BFBCF1}">
            <pc226:cmChg xmlns:pc226="http://schemas.microsoft.com/office/powerpoint/2022/06/main/command" chg="add">
              <pc226:chgData name="Jen Malewicki" userId="0fc5a2f8-408a-4e25-82d3-9bf98019530e" providerId="ADAL" clId="{28EF32AB-F4D6-46BC-8058-40A1156E0DB0}" dt="2024-02-20T14:39:14.215" v="460"/>
              <pc2:cmMkLst xmlns:pc2="http://schemas.microsoft.com/office/powerpoint/2019/9/main/command">
                <pc:docMk/>
                <pc:sldMk cId="2936305499" sldId="298"/>
                <pc2:cmMk id="{C911E2B5-4F8A-40A2-B1F6-33217B850E7E}"/>
              </pc2:cmMkLst>
            </pc226:cmChg>
          </p:ext>
        </pc:extLst>
      </pc:sldChg>
      <pc:sldChg chg="modSp mod modNotesTx">
        <pc:chgData name="Jen Malewicki" userId="0fc5a2f8-408a-4e25-82d3-9bf98019530e" providerId="ADAL" clId="{28EF32AB-F4D6-46BC-8058-40A1156E0DB0}" dt="2024-02-20T14:49:48.550" v="486" actId="20577"/>
        <pc:sldMkLst>
          <pc:docMk/>
          <pc:sldMk cId="3325537225" sldId="300"/>
        </pc:sldMkLst>
        <pc:spChg chg="mod">
          <ac:chgData name="Jen Malewicki" userId="0fc5a2f8-408a-4e25-82d3-9bf98019530e" providerId="ADAL" clId="{28EF32AB-F4D6-46BC-8058-40A1156E0DB0}" dt="2024-02-20T14:49:48.550" v="486" actId="20577"/>
          <ac:spMkLst>
            <pc:docMk/>
            <pc:sldMk cId="3325537225" sldId="300"/>
            <ac:spMk id="4" creationId="{5F01EC96-FFFE-6B50-DE5E-ECF83AD404A2}"/>
          </ac:spMkLst>
        </pc:spChg>
      </pc:sldChg>
      <pc:sldChg chg="modNotesTx">
        <pc:chgData name="Jen Malewicki" userId="0fc5a2f8-408a-4e25-82d3-9bf98019530e" providerId="ADAL" clId="{28EF32AB-F4D6-46BC-8058-40A1156E0DB0}" dt="2024-02-20T14:07:07.110" v="22" actId="20577"/>
        <pc:sldMkLst>
          <pc:docMk/>
          <pc:sldMk cId="2974874726" sldId="301"/>
        </pc:sldMkLst>
      </pc:sldChg>
      <pc:sldChg chg="modSp mod modNotesTx">
        <pc:chgData name="Jen Malewicki" userId="0fc5a2f8-408a-4e25-82d3-9bf98019530e" providerId="ADAL" clId="{28EF32AB-F4D6-46BC-8058-40A1156E0DB0}" dt="2024-02-20T14:54:45.331" v="600" actId="20577"/>
        <pc:sldMkLst>
          <pc:docMk/>
          <pc:sldMk cId="1334324486" sldId="303"/>
        </pc:sldMkLst>
        <pc:spChg chg="mod">
          <ac:chgData name="Jen Malewicki" userId="0fc5a2f8-408a-4e25-82d3-9bf98019530e" providerId="ADAL" clId="{28EF32AB-F4D6-46BC-8058-40A1156E0DB0}" dt="2024-02-20T14:54:04.615" v="599" actId="20577"/>
          <ac:spMkLst>
            <pc:docMk/>
            <pc:sldMk cId="1334324486" sldId="303"/>
            <ac:spMk id="4" creationId="{2E2E833F-763F-B2DF-25CF-78FAAA8FCDE7}"/>
          </ac:spMkLst>
        </pc:spChg>
      </pc:sldChg>
      <pc:sldChg chg="addCm modNotesTx">
        <pc:chgData name="Jen Malewicki" userId="0fc5a2f8-408a-4e25-82d3-9bf98019530e" providerId="ADAL" clId="{28EF32AB-F4D6-46BC-8058-40A1156E0DB0}" dt="2024-02-20T14:51:43.526" v="487"/>
        <pc:sldMkLst>
          <pc:docMk/>
          <pc:sldMk cId="1089214752" sldId="304"/>
        </pc:sldMkLst>
        <pc:extLst>
          <p:ext xmlns:p="http://schemas.openxmlformats.org/presentationml/2006/main" uri="{D6D511B9-2390-475A-947B-AFAB55BFBCF1}">
            <pc226:cmChg xmlns:pc226="http://schemas.microsoft.com/office/powerpoint/2022/06/main/command" chg="add">
              <pc226:chgData name="Jen Malewicki" userId="0fc5a2f8-408a-4e25-82d3-9bf98019530e" providerId="ADAL" clId="{28EF32AB-F4D6-46BC-8058-40A1156E0DB0}" dt="2024-02-20T14:51:43.526" v="487"/>
              <pc2:cmMkLst xmlns:pc2="http://schemas.microsoft.com/office/powerpoint/2019/9/main/command">
                <pc:docMk/>
                <pc:sldMk cId="1089214752" sldId="304"/>
                <pc2:cmMk id="{73ED1CDB-79E7-405A-83B4-E555FA790067}"/>
              </pc2:cmMkLst>
            </pc226:cmChg>
          </p:ext>
        </pc:extLst>
      </pc:sldChg>
      <pc:sldChg chg="modNotesTx">
        <pc:chgData name="Jen Malewicki" userId="0fc5a2f8-408a-4e25-82d3-9bf98019530e" providerId="ADAL" clId="{28EF32AB-F4D6-46BC-8058-40A1156E0DB0}" dt="2024-02-20T14:11:44.922" v="354" actId="20577"/>
        <pc:sldMkLst>
          <pc:docMk/>
          <pc:sldMk cId="537517888" sldId="305"/>
        </pc:sldMkLst>
      </pc:sldChg>
    </pc:docChg>
  </pc:docChgLst>
  <pc:docChgLst>
    <pc:chgData name="Jen Malewicki" userId="0fc5a2f8-408a-4e25-82d3-9bf98019530e" providerId="ADAL" clId="{865DAE35-D605-4B91-822C-FFACBAECA1ED}"/>
    <pc:docChg chg="undo custSel addSld delSld modSld sldOrd modSection">
      <pc:chgData name="Jen Malewicki" userId="0fc5a2f8-408a-4e25-82d3-9bf98019530e" providerId="ADAL" clId="{865DAE35-D605-4B91-822C-FFACBAECA1ED}" dt="2024-01-24T23:00:50.870" v="2358" actId="478"/>
      <pc:docMkLst>
        <pc:docMk/>
      </pc:docMkLst>
      <pc:sldChg chg="modNotesTx">
        <pc:chgData name="Jen Malewicki" userId="0fc5a2f8-408a-4e25-82d3-9bf98019530e" providerId="ADAL" clId="{865DAE35-D605-4B91-822C-FFACBAECA1ED}" dt="2024-01-19T20:13:08.685" v="2351" actId="20577"/>
        <pc:sldMkLst>
          <pc:docMk/>
          <pc:sldMk cId="1906341250" sldId="256"/>
        </pc:sldMkLst>
      </pc:sldChg>
      <pc:sldChg chg="addSp modSp mod modAnim">
        <pc:chgData name="Jen Malewicki" userId="0fc5a2f8-408a-4e25-82d3-9bf98019530e" providerId="ADAL" clId="{865DAE35-D605-4B91-822C-FFACBAECA1ED}" dt="2024-01-09T15:41:22.634" v="2212"/>
        <pc:sldMkLst>
          <pc:docMk/>
          <pc:sldMk cId="285229874" sldId="259"/>
        </pc:sldMkLst>
        <pc:spChg chg="mod">
          <ac:chgData name="Jen Malewicki" userId="0fc5a2f8-408a-4e25-82d3-9bf98019530e" providerId="ADAL" clId="{865DAE35-D605-4B91-822C-FFACBAECA1ED}" dt="2024-01-09T15:35:38.315" v="2182" actId="1076"/>
          <ac:spMkLst>
            <pc:docMk/>
            <pc:sldMk cId="285229874" sldId="259"/>
            <ac:spMk id="2" creationId="{1EFC7322-E6B2-D0BE-C75A-853B96AC3093}"/>
          </ac:spMkLst>
        </pc:spChg>
        <pc:spChg chg="add mod ord">
          <ac:chgData name="Jen Malewicki" userId="0fc5a2f8-408a-4e25-82d3-9bf98019530e" providerId="ADAL" clId="{865DAE35-D605-4B91-822C-FFACBAECA1ED}" dt="2024-01-09T15:35:41.616" v="2183" actId="14100"/>
          <ac:spMkLst>
            <pc:docMk/>
            <pc:sldMk cId="285229874" sldId="259"/>
            <ac:spMk id="4" creationId="{D4FB6604-9422-29BA-CCF0-72BC711A69E3}"/>
          </ac:spMkLst>
        </pc:spChg>
        <pc:picChg chg="mod">
          <ac:chgData name="Jen Malewicki" userId="0fc5a2f8-408a-4e25-82d3-9bf98019530e" providerId="ADAL" clId="{865DAE35-D605-4B91-822C-FFACBAECA1ED}" dt="2024-01-09T15:35:44.054" v="2184" actId="1076"/>
          <ac:picMkLst>
            <pc:docMk/>
            <pc:sldMk cId="285229874" sldId="259"/>
            <ac:picMk id="20" creationId="{976D1D2C-4673-0A6A-6D1F-008DF31C511C}"/>
          </ac:picMkLst>
        </pc:picChg>
      </pc:sldChg>
      <pc:sldChg chg="addSp delSp modSp mod modTransition">
        <pc:chgData name="Jen Malewicki" userId="0fc5a2f8-408a-4e25-82d3-9bf98019530e" providerId="ADAL" clId="{865DAE35-D605-4B91-822C-FFACBAECA1ED}" dt="2024-01-09T19:11:57.256" v="2252" actId="22"/>
        <pc:sldMkLst>
          <pc:docMk/>
          <pc:sldMk cId="4207268962" sldId="260"/>
        </pc:sldMkLst>
        <pc:picChg chg="add del mod">
          <ac:chgData name="Jen Malewicki" userId="0fc5a2f8-408a-4e25-82d3-9bf98019530e" providerId="ADAL" clId="{865DAE35-D605-4B91-822C-FFACBAECA1ED}" dt="2024-01-08T19:55:08.911" v="2030" actId="478"/>
          <ac:picMkLst>
            <pc:docMk/>
            <pc:sldMk cId="4207268962" sldId="260"/>
            <ac:picMk id="2" creationId="{0F732F5A-95C7-764E-26E4-5877C51A0FB5}"/>
          </ac:picMkLst>
        </pc:picChg>
        <pc:picChg chg="add del">
          <ac:chgData name="Jen Malewicki" userId="0fc5a2f8-408a-4e25-82d3-9bf98019530e" providerId="ADAL" clId="{865DAE35-D605-4B91-822C-FFACBAECA1ED}" dt="2024-01-08T15:35:58.536" v="345" actId="478"/>
          <ac:picMkLst>
            <pc:docMk/>
            <pc:sldMk cId="4207268962" sldId="260"/>
            <ac:picMk id="3" creationId="{8D0E08F5-5C03-F258-67E5-73388042E9CF}"/>
          </ac:picMkLst>
        </pc:picChg>
        <pc:picChg chg="add del mod">
          <ac:chgData name="Jen Malewicki" userId="0fc5a2f8-408a-4e25-82d3-9bf98019530e" providerId="ADAL" clId="{865DAE35-D605-4B91-822C-FFACBAECA1ED}" dt="2024-01-09T19:11:56.317" v="2251" actId="478"/>
          <ac:picMkLst>
            <pc:docMk/>
            <pc:sldMk cId="4207268962" sldId="260"/>
            <ac:picMk id="5" creationId="{620FA6ED-1CEF-E76E-EA93-9F4CE385FAF7}"/>
          </ac:picMkLst>
        </pc:picChg>
        <pc:picChg chg="add">
          <ac:chgData name="Jen Malewicki" userId="0fc5a2f8-408a-4e25-82d3-9bf98019530e" providerId="ADAL" clId="{865DAE35-D605-4B91-822C-FFACBAECA1ED}" dt="2024-01-09T19:11:57.256" v="2252" actId="22"/>
          <ac:picMkLst>
            <pc:docMk/>
            <pc:sldMk cId="4207268962" sldId="260"/>
            <ac:picMk id="7" creationId="{8109B0CD-A692-DA42-BFDE-23CEAAED0C85}"/>
          </ac:picMkLst>
        </pc:picChg>
        <pc:picChg chg="del">
          <ac:chgData name="Jen Malewicki" userId="0fc5a2f8-408a-4e25-82d3-9bf98019530e" providerId="ADAL" clId="{865DAE35-D605-4B91-822C-FFACBAECA1ED}" dt="2023-12-21T16:46:05.036" v="0" actId="478"/>
          <ac:picMkLst>
            <pc:docMk/>
            <pc:sldMk cId="4207268962" sldId="260"/>
            <ac:picMk id="18" creationId="{F9829242-3F81-2DDD-DA31-0CFF6035C6CF}"/>
          </ac:picMkLst>
        </pc:picChg>
      </pc:sldChg>
      <pc:sldChg chg="addSp modSp mod ord modAnim">
        <pc:chgData name="Jen Malewicki" userId="0fc5a2f8-408a-4e25-82d3-9bf98019530e" providerId="ADAL" clId="{865DAE35-D605-4B91-822C-FFACBAECA1ED}" dt="2024-01-09T15:44:25.529" v="2220"/>
        <pc:sldMkLst>
          <pc:docMk/>
          <pc:sldMk cId="1404547731" sldId="263"/>
        </pc:sldMkLst>
        <pc:spChg chg="mod">
          <ac:chgData name="Jen Malewicki" userId="0fc5a2f8-408a-4e25-82d3-9bf98019530e" providerId="ADAL" clId="{865DAE35-D605-4B91-822C-FFACBAECA1ED}" dt="2024-01-09T15:35:13.601" v="2178" actId="1076"/>
          <ac:spMkLst>
            <pc:docMk/>
            <pc:sldMk cId="1404547731" sldId="263"/>
            <ac:spMk id="2" creationId="{8E73A98C-4850-3A2A-DB1F-B03750994991}"/>
          </ac:spMkLst>
        </pc:spChg>
        <pc:spChg chg="add mod ord">
          <ac:chgData name="Jen Malewicki" userId="0fc5a2f8-408a-4e25-82d3-9bf98019530e" providerId="ADAL" clId="{865DAE35-D605-4B91-822C-FFACBAECA1ED}" dt="2024-01-09T15:35:18.783" v="2179" actId="14100"/>
          <ac:spMkLst>
            <pc:docMk/>
            <pc:sldMk cId="1404547731" sldId="263"/>
            <ac:spMk id="3" creationId="{3097D6BC-0ED0-50EE-E6D9-F74D5370B17B}"/>
          </ac:spMkLst>
        </pc:spChg>
        <pc:spChg chg="mod">
          <ac:chgData name="Jen Malewicki" userId="0fc5a2f8-408a-4e25-82d3-9bf98019530e" providerId="ADAL" clId="{865DAE35-D605-4B91-822C-FFACBAECA1ED}" dt="2024-01-08T20:11:37.245" v="2077" actId="1076"/>
          <ac:spMkLst>
            <pc:docMk/>
            <pc:sldMk cId="1404547731" sldId="263"/>
            <ac:spMk id="5" creationId="{98B6C8CF-19A4-7044-6906-4F1A4FCCE824}"/>
          </ac:spMkLst>
        </pc:spChg>
      </pc:sldChg>
      <pc:sldChg chg="addSp modSp mod modAnim">
        <pc:chgData name="Jen Malewicki" userId="0fc5a2f8-408a-4e25-82d3-9bf98019530e" providerId="ADAL" clId="{865DAE35-D605-4B91-822C-FFACBAECA1ED}" dt="2024-01-09T15:44:54.698" v="2223"/>
        <pc:sldMkLst>
          <pc:docMk/>
          <pc:sldMk cId="3150219501" sldId="266"/>
        </pc:sldMkLst>
        <pc:spChg chg="add mod ord">
          <ac:chgData name="Jen Malewicki" userId="0fc5a2f8-408a-4e25-82d3-9bf98019530e" providerId="ADAL" clId="{865DAE35-D605-4B91-822C-FFACBAECA1ED}" dt="2024-01-09T15:34:42.878" v="2171" actId="167"/>
          <ac:spMkLst>
            <pc:docMk/>
            <pc:sldMk cId="3150219501" sldId="266"/>
            <ac:spMk id="3" creationId="{FAB704BC-5430-5E2E-8224-5B9CD9D12031}"/>
          </ac:spMkLst>
        </pc:spChg>
      </pc:sldChg>
      <pc:sldChg chg="addSp modSp mod modAnim modNotesTx">
        <pc:chgData name="Jen Malewicki" userId="0fc5a2f8-408a-4e25-82d3-9bf98019530e" providerId="ADAL" clId="{865DAE35-D605-4B91-822C-FFACBAECA1ED}" dt="2024-01-17T15:53:46.983" v="2290" actId="208"/>
        <pc:sldMkLst>
          <pc:docMk/>
          <pc:sldMk cId="985052773" sldId="267"/>
        </pc:sldMkLst>
        <pc:spChg chg="add mod ord">
          <ac:chgData name="Jen Malewicki" userId="0fc5a2f8-408a-4e25-82d3-9bf98019530e" providerId="ADAL" clId="{865DAE35-D605-4B91-822C-FFACBAECA1ED}" dt="2024-01-09T15:34:36.229" v="2169" actId="167"/>
          <ac:spMkLst>
            <pc:docMk/>
            <pc:sldMk cId="985052773" sldId="267"/>
            <ac:spMk id="3" creationId="{EB0A2245-CCB4-6BC2-B9E7-E5B7771675C1}"/>
          </ac:spMkLst>
        </pc:spChg>
        <pc:spChg chg="mod">
          <ac:chgData name="Jen Malewicki" userId="0fc5a2f8-408a-4e25-82d3-9bf98019530e" providerId="ADAL" clId="{865DAE35-D605-4B91-822C-FFACBAECA1ED}" dt="2024-01-17T15:26:38.641" v="2273" actId="20577"/>
          <ac:spMkLst>
            <pc:docMk/>
            <pc:sldMk cId="985052773" sldId="267"/>
            <ac:spMk id="5" creationId="{4971E565-E4C4-0D7D-C479-A889F412A704}"/>
          </ac:spMkLst>
        </pc:spChg>
        <pc:picChg chg="mod">
          <ac:chgData name="Jen Malewicki" userId="0fc5a2f8-408a-4e25-82d3-9bf98019530e" providerId="ADAL" clId="{865DAE35-D605-4B91-822C-FFACBAECA1ED}" dt="2024-01-17T15:53:46.983" v="2290" actId="208"/>
          <ac:picMkLst>
            <pc:docMk/>
            <pc:sldMk cId="985052773" sldId="267"/>
            <ac:picMk id="7" creationId="{6F856B22-0974-B8FC-B75A-168721000DFC}"/>
          </ac:picMkLst>
        </pc:picChg>
      </pc:sldChg>
      <pc:sldChg chg="addSp delSp modSp mod delAnim modAnim modNotesTx">
        <pc:chgData name="Jen Malewicki" userId="0fc5a2f8-408a-4e25-82d3-9bf98019530e" providerId="ADAL" clId="{865DAE35-D605-4B91-822C-FFACBAECA1ED}" dt="2024-01-19T20:34:07.929" v="2353" actId="20577"/>
        <pc:sldMkLst>
          <pc:docMk/>
          <pc:sldMk cId="2917594293" sldId="268"/>
        </pc:sldMkLst>
        <pc:spChg chg="add mod ord">
          <ac:chgData name="Jen Malewicki" userId="0fc5a2f8-408a-4e25-82d3-9bf98019530e" providerId="ADAL" clId="{865DAE35-D605-4B91-822C-FFACBAECA1ED}" dt="2024-01-09T15:34:20.902" v="2166" actId="167"/>
          <ac:spMkLst>
            <pc:docMk/>
            <pc:sldMk cId="2917594293" sldId="268"/>
            <ac:spMk id="3" creationId="{A7DC57ED-F870-4088-825A-3AD98C18C0F3}"/>
          </ac:spMkLst>
        </pc:spChg>
        <pc:spChg chg="del">
          <ac:chgData name="Jen Malewicki" userId="0fc5a2f8-408a-4e25-82d3-9bf98019530e" providerId="ADAL" clId="{865DAE35-D605-4B91-822C-FFACBAECA1ED}" dt="2024-01-17T15:27:10.491" v="2276" actId="478"/>
          <ac:spMkLst>
            <pc:docMk/>
            <pc:sldMk cId="2917594293" sldId="268"/>
            <ac:spMk id="4" creationId="{775A9E40-BC62-D27B-AAA3-B35E5997FCFC}"/>
          </ac:spMkLst>
        </pc:spChg>
        <pc:spChg chg="del">
          <ac:chgData name="Jen Malewicki" userId="0fc5a2f8-408a-4e25-82d3-9bf98019530e" providerId="ADAL" clId="{865DAE35-D605-4B91-822C-FFACBAECA1ED}" dt="2024-01-17T15:27:20.384" v="2282" actId="478"/>
          <ac:spMkLst>
            <pc:docMk/>
            <pc:sldMk cId="2917594293" sldId="268"/>
            <ac:spMk id="6" creationId="{D7338CD6-3999-5EF9-4A0E-BEA135C8A8DF}"/>
          </ac:spMkLst>
        </pc:spChg>
        <pc:spChg chg="del">
          <ac:chgData name="Jen Malewicki" userId="0fc5a2f8-408a-4e25-82d3-9bf98019530e" providerId="ADAL" clId="{865DAE35-D605-4B91-822C-FFACBAECA1ED}" dt="2024-01-17T15:27:15.456" v="2279" actId="478"/>
          <ac:spMkLst>
            <pc:docMk/>
            <pc:sldMk cId="2917594293" sldId="268"/>
            <ac:spMk id="7" creationId="{D69610B4-5559-F76F-3887-2F9E88E66C82}"/>
          </ac:spMkLst>
        </pc:spChg>
        <pc:spChg chg="del">
          <ac:chgData name="Jen Malewicki" userId="0fc5a2f8-408a-4e25-82d3-9bf98019530e" providerId="ADAL" clId="{865DAE35-D605-4B91-822C-FFACBAECA1ED}" dt="2024-01-17T15:27:13.980" v="2278" actId="478"/>
          <ac:spMkLst>
            <pc:docMk/>
            <pc:sldMk cId="2917594293" sldId="268"/>
            <ac:spMk id="8" creationId="{5821C8E1-99A5-4376-E44D-797E97208D00}"/>
          </ac:spMkLst>
        </pc:spChg>
        <pc:spChg chg="del">
          <ac:chgData name="Jen Malewicki" userId="0fc5a2f8-408a-4e25-82d3-9bf98019530e" providerId="ADAL" clId="{865DAE35-D605-4B91-822C-FFACBAECA1ED}" dt="2024-01-17T15:27:18.552" v="2281" actId="478"/>
          <ac:spMkLst>
            <pc:docMk/>
            <pc:sldMk cId="2917594293" sldId="268"/>
            <ac:spMk id="9" creationId="{18A7872F-80E7-8AB8-744C-6EF331B1D7B7}"/>
          </ac:spMkLst>
        </pc:spChg>
        <pc:spChg chg="del">
          <ac:chgData name="Jen Malewicki" userId="0fc5a2f8-408a-4e25-82d3-9bf98019530e" providerId="ADAL" clId="{865DAE35-D605-4B91-822C-FFACBAECA1ED}" dt="2024-01-17T15:27:16.624" v="2280" actId="478"/>
          <ac:spMkLst>
            <pc:docMk/>
            <pc:sldMk cId="2917594293" sldId="268"/>
            <ac:spMk id="10" creationId="{406CC229-B382-1A7B-D220-EBC9F35FFDAC}"/>
          </ac:spMkLst>
        </pc:spChg>
        <pc:spChg chg="del">
          <ac:chgData name="Jen Malewicki" userId="0fc5a2f8-408a-4e25-82d3-9bf98019530e" providerId="ADAL" clId="{865DAE35-D605-4B91-822C-FFACBAECA1ED}" dt="2024-01-17T15:27:12.919" v="2277" actId="478"/>
          <ac:spMkLst>
            <pc:docMk/>
            <pc:sldMk cId="2917594293" sldId="268"/>
            <ac:spMk id="11" creationId="{09A64314-0CA3-D0CD-D798-7221B831773D}"/>
          </ac:spMkLst>
        </pc:spChg>
        <pc:spChg chg="mod">
          <ac:chgData name="Jen Malewicki" userId="0fc5a2f8-408a-4e25-82d3-9bf98019530e" providerId="ADAL" clId="{865DAE35-D605-4B91-822C-FFACBAECA1ED}" dt="2024-01-09T15:47:32.282" v="2241" actId="1076"/>
          <ac:spMkLst>
            <pc:docMk/>
            <pc:sldMk cId="2917594293" sldId="268"/>
            <ac:spMk id="14" creationId="{F16199D3-2A2E-7CCD-2142-1D8A0C2911FD}"/>
          </ac:spMkLst>
        </pc:spChg>
        <pc:spChg chg="del">
          <ac:chgData name="Jen Malewicki" userId="0fc5a2f8-408a-4e25-82d3-9bf98019530e" providerId="ADAL" clId="{865DAE35-D605-4B91-822C-FFACBAECA1ED}" dt="2024-01-09T15:34:24.222" v="2167" actId="478"/>
          <ac:spMkLst>
            <pc:docMk/>
            <pc:sldMk cId="2917594293" sldId="268"/>
            <ac:spMk id="15" creationId="{5C200537-7EBE-B086-A638-05CCC8A09717}"/>
          </ac:spMkLst>
        </pc:spChg>
        <pc:picChg chg="add mod">
          <ac:chgData name="Jen Malewicki" userId="0fc5a2f8-408a-4e25-82d3-9bf98019530e" providerId="ADAL" clId="{865DAE35-D605-4B91-822C-FFACBAECA1ED}" dt="2024-01-17T15:53:24.329" v="2289"/>
          <ac:picMkLst>
            <pc:docMk/>
            <pc:sldMk cId="2917594293" sldId="268"/>
            <ac:picMk id="5" creationId="{0EEA4C48-32C5-D666-AAA2-7010CAB33AD7}"/>
          </ac:picMkLst>
        </pc:picChg>
      </pc:sldChg>
      <pc:sldChg chg="addSp modSp mod modAnim">
        <pc:chgData name="Jen Malewicki" userId="0fc5a2f8-408a-4e25-82d3-9bf98019530e" providerId="ADAL" clId="{865DAE35-D605-4B91-822C-FFACBAECA1ED}" dt="2024-01-09T15:48:06.322" v="2249"/>
        <pc:sldMkLst>
          <pc:docMk/>
          <pc:sldMk cId="834325931" sldId="269"/>
        </pc:sldMkLst>
        <pc:spChg chg="add mod ord">
          <ac:chgData name="Jen Malewicki" userId="0fc5a2f8-408a-4e25-82d3-9bf98019530e" providerId="ADAL" clId="{865DAE35-D605-4B91-822C-FFACBAECA1ED}" dt="2024-01-09T15:34:09.901" v="2164" actId="167"/>
          <ac:spMkLst>
            <pc:docMk/>
            <pc:sldMk cId="834325931" sldId="269"/>
            <ac:spMk id="4" creationId="{B94DA6AE-AF61-7040-32CE-7BD0C605E5A4}"/>
          </ac:spMkLst>
        </pc:spChg>
        <pc:picChg chg="mod">
          <ac:chgData name="Jen Malewicki" userId="0fc5a2f8-408a-4e25-82d3-9bf98019530e" providerId="ADAL" clId="{865DAE35-D605-4B91-822C-FFACBAECA1ED}" dt="2024-01-09T15:34:02.946" v="2163" actId="14100"/>
          <ac:picMkLst>
            <pc:docMk/>
            <pc:sldMk cId="834325931" sldId="269"/>
            <ac:picMk id="1026" creationId="{6EC05A6A-FE66-048B-4412-54D76D2F9D0B}"/>
          </ac:picMkLst>
        </pc:picChg>
      </pc:sldChg>
      <pc:sldChg chg="addSp modSp mod">
        <pc:chgData name="Jen Malewicki" userId="0fc5a2f8-408a-4e25-82d3-9bf98019530e" providerId="ADAL" clId="{865DAE35-D605-4B91-822C-FFACBAECA1ED}" dt="2024-01-17T15:57:24.140" v="2296" actId="1076"/>
        <pc:sldMkLst>
          <pc:docMk/>
          <pc:sldMk cId="201572779" sldId="270"/>
        </pc:sldMkLst>
        <pc:spChg chg="add mod ord">
          <ac:chgData name="Jen Malewicki" userId="0fc5a2f8-408a-4e25-82d3-9bf98019530e" providerId="ADAL" clId="{865DAE35-D605-4B91-822C-FFACBAECA1ED}" dt="2024-01-09T15:33:28.157" v="2153" actId="167"/>
          <ac:spMkLst>
            <pc:docMk/>
            <pc:sldMk cId="201572779" sldId="270"/>
            <ac:spMk id="3" creationId="{AC7370ED-B764-3E37-98FE-23A81197318D}"/>
          </ac:spMkLst>
        </pc:spChg>
        <pc:spChg chg="mod">
          <ac:chgData name="Jen Malewicki" userId="0fc5a2f8-408a-4e25-82d3-9bf98019530e" providerId="ADAL" clId="{865DAE35-D605-4B91-822C-FFACBAECA1ED}" dt="2024-01-17T15:57:21.370" v="2295" actId="1076"/>
          <ac:spMkLst>
            <pc:docMk/>
            <pc:sldMk cId="201572779" sldId="270"/>
            <ac:spMk id="16" creationId="{71B80C88-3E98-A008-4122-8FAE67EBEFEA}"/>
          </ac:spMkLst>
        </pc:spChg>
        <pc:picChg chg="mod">
          <ac:chgData name="Jen Malewicki" userId="0fc5a2f8-408a-4e25-82d3-9bf98019530e" providerId="ADAL" clId="{865DAE35-D605-4B91-822C-FFACBAECA1ED}" dt="2024-01-17T15:57:24.140" v="2296" actId="1076"/>
          <ac:picMkLst>
            <pc:docMk/>
            <pc:sldMk cId="201572779" sldId="270"/>
            <ac:picMk id="7" creationId="{D1FCD6BF-B92F-2078-7AB8-3A63E9E21F53}"/>
          </ac:picMkLst>
        </pc:picChg>
      </pc:sldChg>
      <pc:sldChg chg="addSp delSp modSp mod">
        <pc:chgData name="Jen Malewicki" userId="0fc5a2f8-408a-4e25-82d3-9bf98019530e" providerId="ADAL" clId="{865DAE35-D605-4B91-822C-FFACBAECA1ED}" dt="2024-01-24T23:00:50.870" v="2358" actId="478"/>
        <pc:sldMkLst>
          <pc:docMk/>
          <pc:sldMk cId="3559237979" sldId="274"/>
        </pc:sldMkLst>
        <pc:spChg chg="mod">
          <ac:chgData name="Jen Malewicki" userId="0fc5a2f8-408a-4e25-82d3-9bf98019530e" providerId="ADAL" clId="{865DAE35-D605-4B91-822C-FFACBAECA1ED}" dt="2024-01-09T15:32:45.454" v="2143" actId="1076"/>
          <ac:spMkLst>
            <pc:docMk/>
            <pc:sldMk cId="3559237979" sldId="274"/>
            <ac:spMk id="2" creationId="{0A5F46D4-AB0A-7CD4-E111-E1B2A43873DF}"/>
          </ac:spMkLst>
        </pc:spChg>
        <pc:spChg chg="add mod ord">
          <ac:chgData name="Jen Malewicki" userId="0fc5a2f8-408a-4e25-82d3-9bf98019530e" providerId="ADAL" clId="{865DAE35-D605-4B91-822C-FFACBAECA1ED}" dt="2024-01-09T15:32:55.813" v="2146" actId="167"/>
          <ac:spMkLst>
            <pc:docMk/>
            <pc:sldMk cId="3559237979" sldId="274"/>
            <ac:spMk id="3" creationId="{AAF4F290-14AD-D0AF-51AA-3E4F14AFA635}"/>
          </ac:spMkLst>
        </pc:spChg>
        <pc:spChg chg="add mod">
          <ac:chgData name="Jen Malewicki" userId="0fc5a2f8-408a-4e25-82d3-9bf98019530e" providerId="ADAL" clId="{865DAE35-D605-4B91-822C-FFACBAECA1ED}" dt="2024-01-24T23:00:50.870" v="2358" actId="478"/>
          <ac:spMkLst>
            <pc:docMk/>
            <pc:sldMk cId="3559237979" sldId="274"/>
            <ac:spMk id="4" creationId="{7D99648E-37B1-8F50-D5A2-2546787F1ACA}"/>
          </ac:spMkLst>
        </pc:spChg>
        <pc:spChg chg="mod">
          <ac:chgData name="Jen Malewicki" userId="0fc5a2f8-408a-4e25-82d3-9bf98019530e" providerId="ADAL" clId="{865DAE35-D605-4B91-822C-FFACBAECA1ED}" dt="2024-01-09T15:32:49.873" v="2145" actId="20577"/>
          <ac:spMkLst>
            <pc:docMk/>
            <pc:sldMk cId="3559237979" sldId="274"/>
            <ac:spMk id="8" creationId="{698F1993-E6CE-6ABA-B981-E327EC74869A}"/>
          </ac:spMkLst>
        </pc:spChg>
        <pc:picChg chg="del mod">
          <ac:chgData name="Jen Malewicki" userId="0fc5a2f8-408a-4e25-82d3-9bf98019530e" providerId="ADAL" clId="{865DAE35-D605-4B91-822C-FFACBAECA1ED}" dt="2024-01-24T23:00:50.870" v="2358" actId="478"/>
          <ac:picMkLst>
            <pc:docMk/>
            <pc:sldMk cId="3559237979" sldId="274"/>
            <ac:picMk id="2050" creationId="{786C3AB7-ABC1-4E48-072B-62E78227929C}"/>
          </ac:picMkLst>
        </pc:picChg>
      </pc:sldChg>
      <pc:sldChg chg="addSp delSp modSp mod modAnim modNotesTx">
        <pc:chgData name="Jen Malewicki" userId="0fc5a2f8-408a-4e25-82d3-9bf98019530e" providerId="ADAL" clId="{865DAE35-D605-4B91-822C-FFACBAECA1ED}" dt="2024-01-09T18:50:46.200" v="2250" actId="20577"/>
        <pc:sldMkLst>
          <pc:docMk/>
          <pc:sldMk cId="794279515" sldId="275"/>
        </pc:sldMkLst>
        <pc:spChg chg="add del mod">
          <ac:chgData name="Jen Malewicki" userId="0fc5a2f8-408a-4e25-82d3-9bf98019530e" providerId="ADAL" clId="{865DAE35-D605-4B91-822C-FFACBAECA1ED}" dt="2024-01-07T01:20:06.246" v="38"/>
          <ac:spMkLst>
            <pc:docMk/>
            <pc:sldMk cId="794279515" sldId="275"/>
            <ac:spMk id="5" creationId="{905BC882-7A80-F004-DC4B-A41ECC1D1F95}"/>
          </ac:spMkLst>
        </pc:spChg>
        <pc:spChg chg="add mod ord">
          <ac:chgData name="Jen Malewicki" userId="0fc5a2f8-408a-4e25-82d3-9bf98019530e" providerId="ADAL" clId="{865DAE35-D605-4B91-822C-FFACBAECA1ED}" dt="2024-01-09T15:32:08.557" v="2137" actId="167"/>
          <ac:spMkLst>
            <pc:docMk/>
            <pc:sldMk cId="794279515" sldId="275"/>
            <ac:spMk id="9" creationId="{EC09FA61-CB18-EF05-AF2B-5844D7F39FAB}"/>
          </ac:spMkLst>
        </pc:spChg>
        <pc:spChg chg="mod">
          <ac:chgData name="Jen Malewicki" userId="0fc5a2f8-408a-4e25-82d3-9bf98019530e" providerId="ADAL" clId="{865DAE35-D605-4B91-822C-FFACBAECA1ED}" dt="2024-01-07T01:20:27.487" v="44" actId="27636"/>
          <ac:spMkLst>
            <pc:docMk/>
            <pc:sldMk cId="794279515" sldId="275"/>
            <ac:spMk id="11" creationId="{ABF6C65E-0490-59EE-1EC7-01994E97FD58}"/>
          </ac:spMkLst>
        </pc:spChg>
        <pc:spChg chg="del">
          <ac:chgData name="Jen Malewicki" userId="0fc5a2f8-408a-4e25-82d3-9bf98019530e" providerId="ADAL" clId="{865DAE35-D605-4B91-822C-FFACBAECA1ED}" dt="2024-01-07T01:19:38.185" v="36" actId="478"/>
          <ac:spMkLst>
            <pc:docMk/>
            <pc:sldMk cId="794279515" sldId="275"/>
            <ac:spMk id="15" creationId="{89C81345-5C3C-48B8-B545-01A59DD089FD}"/>
          </ac:spMkLst>
        </pc:spChg>
        <pc:picChg chg="del">
          <ac:chgData name="Jen Malewicki" userId="0fc5a2f8-408a-4e25-82d3-9bf98019530e" providerId="ADAL" clId="{865DAE35-D605-4B91-822C-FFACBAECA1ED}" dt="2024-01-07T01:19:34.226" v="35" actId="478"/>
          <ac:picMkLst>
            <pc:docMk/>
            <pc:sldMk cId="794279515" sldId="275"/>
            <ac:picMk id="4" creationId="{34DF9946-440D-8CE0-1E55-88EB6D7C1DC8}"/>
          </ac:picMkLst>
        </pc:picChg>
        <pc:picChg chg="del">
          <ac:chgData name="Jen Malewicki" userId="0fc5a2f8-408a-4e25-82d3-9bf98019530e" providerId="ADAL" clId="{865DAE35-D605-4B91-822C-FFACBAECA1ED}" dt="2024-01-07T01:19:31.322" v="33" actId="478"/>
          <ac:picMkLst>
            <pc:docMk/>
            <pc:sldMk cId="794279515" sldId="275"/>
            <ac:picMk id="6" creationId="{5D251214-16CC-A8C2-3A94-C439035B7392}"/>
          </ac:picMkLst>
        </pc:picChg>
        <pc:picChg chg="add mod">
          <ac:chgData name="Jen Malewicki" userId="0fc5a2f8-408a-4e25-82d3-9bf98019530e" providerId="ADAL" clId="{865DAE35-D605-4B91-822C-FFACBAECA1ED}" dt="2024-01-09T15:30:38.787" v="2116" actId="1440"/>
          <ac:picMkLst>
            <pc:docMk/>
            <pc:sldMk cId="794279515" sldId="275"/>
            <ac:picMk id="7" creationId="{D4A85420-D215-9052-BEC0-03B324D678AA}"/>
          </ac:picMkLst>
        </pc:picChg>
        <pc:picChg chg="del">
          <ac:chgData name="Jen Malewicki" userId="0fc5a2f8-408a-4e25-82d3-9bf98019530e" providerId="ADAL" clId="{865DAE35-D605-4B91-822C-FFACBAECA1ED}" dt="2024-01-07T01:19:53.337" v="37" actId="478"/>
          <ac:picMkLst>
            <pc:docMk/>
            <pc:sldMk cId="794279515" sldId="275"/>
            <ac:picMk id="8" creationId="{CE96F354-1602-DC8C-ABBF-B18A97549A22}"/>
          </ac:picMkLst>
        </pc:picChg>
        <pc:picChg chg="del">
          <ac:chgData name="Jen Malewicki" userId="0fc5a2f8-408a-4e25-82d3-9bf98019530e" providerId="ADAL" clId="{865DAE35-D605-4B91-822C-FFACBAECA1ED}" dt="2024-01-07T01:19:30.145" v="32" actId="478"/>
          <ac:picMkLst>
            <pc:docMk/>
            <pc:sldMk cId="794279515" sldId="275"/>
            <ac:picMk id="10" creationId="{3524E0A2-D7C2-F09D-B41B-69630509EC0E}"/>
          </ac:picMkLst>
        </pc:picChg>
        <pc:picChg chg="del">
          <ac:chgData name="Jen Malewicki" userId="0fc5a2f8-408a-4e25-82d3-9bf98019530e" providerId="ADAL" clId="{865DAE35-D605-4B91-822C-FFACBAECA1ED}" dt="2024-01-07T01:19:31.971" v="34" actId="478"/>
          <ac:picMkLst>
            <pc:docMk/>
            <pc:sldMk cId="794279515" sldId="275"/>
            <ac:picMk id="14" creationId="{C965ECA9-103D-86BA-8D7B-A84CD36BFD42}"/>
          </ac:picMkLst>
        </pc:picChg>
      </pc:sldChg>
      <pc:sldChg chg="modSp">
        <pc:chgData name="Jen Malewicki" userId="0fc5a2f8-408a-4e25-82d3-9bf98019530e" providerId="ADAL" clId="{865DAE35-D605-4B91-822C-FFACBAECA1ED}" dt="2024-01-17T15:54:30.026" v="2292" actId="1076"/>
        <pc:sldMkLst>
          <pc:docMk/>
          <pc:sldMk cId="2371337585" sldId="276"/>
        </pc:sldMkLst>
        <pc:picChg chg="mod">
          <ac:chgData name="Jen Malewicki" userId="0fc5a2f8-408a-4e25-82d3-9bf98019530e" providerId="ADAL" clId="{865DAE35-D605-4B91-822C-FFACBAECA1ED}" dt="2024-01-17T15:54:30.026" v="2292" actId="1076"/>
          <ac:picMkLst>
            <pc:docMk/>
            <pc:sldMk cId="2371337585" sldId="276"/>
            <ac:picMk id="3074" creationId="{D643E6DB-F2C6-F827-FA74-FE499F21FEF8}"/>
          </ac:picMkLst>
        </pc:picChg>
      </pc:sldChg>
      <pc:sldChg chg="addSp modSp mod modNotesTx">
        <pc:chgData name="Jen Malewicki" userId="0fc5a2f8-408a-4e25-82d3-9bf98019530e" providerId="ADAL" clId="{865DAE35-D605-4B91-822C-FFACBAECA1ED}" dt="2024-01-09T22:10:27.758" v="2262" actId="20577"/>
        <pc:sldMkLst>
          <pc:docMk/>
          <pc:sldMk cId="180298869" sldId="277"/>
        </pc:sldMkLst>
        <pc:spChg chg="add mod ord">
          <ac:chgData name="Jen Malewicki" userId="0fc5a2f8-408a-4e25-82d3-9bf98019530e" providerId="ADAL" clId="{865DAE35-D605-4B91-822C-FFACBAECA1ED}" dt="2024-01-09T15:31:43.390" v="2131" actId="167"/>
          <ac:spMkLst>
            <pc:docMk/>
            <pc:sldMk cId="180298869" sldId="277"/>
            <ac:spMk id="4" creationId="{E3319892-6153-C384-5625-7770EAE8C3B8}"/>
          </ac:spMkLst>
        </pc:spChg>
      </pc:sldChg>
      <pc:sldChg chg="addSp modSp mod">
        <pc:chgData name="Jen Malewicki" userId="0fc5a2f8-408a-4e25-82d3-9bf98019530e" providerId="ADAL" clId="{865DAE35-D605-4B91-822C-FFACBAECA1ED}" dt="2024-01-09T15:32:01.265" v="2135" actId="167"/>
        <pc:sldMkLst>
          <pc:docMk/>
          <pc:sldMk cId="2292921550" sldId="280"/>
        </pc:sldMkLst>
        <pc:spChg chg="add mod ord">
          <ac:chgData name="Jen Malewicki" userId="0fc5a2f8-408a-4e25-82d3-9bf98019530e" providerId="ADAL" clId="{865DAE35-D605-4B91-822C-FFACBAECA1ED}" dt="2024-01-09T15:32:01.265" v="2135" actId="167"/>
          <ac:spMkLst>
            <pc:docMk/>
            <pc:sldMk cId="2292921550" sldId="280"/>
            <ac:spMk id="2" creationId="{86E86377-6CDF-7BF2-F108-4BC8385F6F53}"/>
          </ac:spMkLst>
        </pc:spChg>
      </pc:sldChg>
      <pc:sldChg chg="addSp delSp modSp mod">
        <pc:chgData name="Jen Malewicki" userId="0fc5a2f8-408a-4e25-82d3-9bf98019530e" providerId="ADAL" clId="{865DAE35-D605-4B91-822C-FFACBAECA1ED}" dt="2024-01-17T17:20:48.972" v="2301"/>
        <pc:sldMkLst>
          <pc:docMk/>
          <pc:sldMk cId="3165439945" sldId="281"/>
        </pc:sldMkLst>
        <pc:spChg chg="mod">
          <ac:chgData name="Jen Malewicki" userId="0fc5a2f8-408a-4e25-82d3-9bf98019530e" providerId="ADAL" clId="{865DAE35-D605-4B91-822C-FFACBAECA1ED}" dt="2024-01-09T15:36:59.780" v="2193" actId="20577"/>
          <ac:spMkLst>
            <pc:docMk/>
            <pc:sldMk cId="3165439945" sldId="281"/>
            <ac:spMk id="2" creationId="{D07281EF-0FEA-3A49-55FD-2E5613B5772C}"/>
          </ac:spMkLst>
        </pc:spChg>
        <pc:spChg chg="add del mod ord">
          <ac:chgData name="Jen Malewicki" userId="0fc5a2f8-408a-4e25-82d3-9bf98019530e" providerId="ADAL" clId="{865DAE35-D605-4B91-822C-FFACBAECA1ED}" dt="2024-01-09T15:37:20.575" v="2200" actId="478"/>
          <ac:spMkLst>
            <pc:docMk/>
            <pc:sldMk cId="3165439945" sldId="281"/>
            <ac:spMk id="4" creationId="{81605FF1-BB59-8AC6-35D3-0634F13BAFBD}"/>
          </ac:spMkLst>
        </pc:spChg>
        <pc:graphicFrameChg chg="mod">
          <ac:chgData name="Jen Malewicki" userId="0fc5a2f8-408a-4e25-82d3-9bf98019530e" providerId="ADAL" clId="{865DAE35-D605-4B91-822C-FFACBAECA1ED}" dt="2024-01-17T17:20:48.972" v="2301"/>
          <ac:graphicFrameMkLst>
            <pc:docMk/>
            <pc:sldMk cId="3165439945" sldId="281"/>
            <ac:graphicFrameMk id="5" creationId="{D4B811E5-B416-9951-C430-B51345D01DD5}"/>
          </ac:graphicFrameMkLst>
        </pc:graphicFrameChg>
        <pc:picChg chg="add del mod">
          <ac:chgData name="Jen Malewicki" userId="0fc5a2f8-408a-4e25-82d3-9bf98019530e" providerId="ADAL" clId="{865DAE35-D605-4B91-822C-FFACBAECA1ED}" dt="2024-01-09T15:36:39.155" v="2192" actId="478"/>
          <ac:picMkLst>
            <pc:docMk/>
            <pc:sldMk cId="3165439945" sldId="281"/>
            <ac:picMk id="3" creationId="{E875CA03-B7A3-7D9C-773A-9983AA253F12}"/>
          </ac:picMkLst>
        </pc:picChg>
        <pc:picChg chg="add mod">
          <ac:chgData name="Jen Malewicki" userId="0fc5a2f8-408a-4e25-82d3-9bf98019530e" providerId="ADAL" clId="{865DAE35-D605-4B91-822C-FFACBAECA1ED}" dt="2024-01-09T15:37:47.421" v="2204" actId="1076"/>
          <ac:picMkLst>
            <pc:docMk/>
            <pc:sldMk cId="3165439945" sldId="281"/>
            <ac:picMk id="6" creationId="{512CC7CE-F2D8-7195-FEDE-DA2B679506F9}"/>
          </ac:picMkLst>
        </pc:picChg>
      </pc:sldChg>
      <pc:sldChg chg="addSp modSp mod ord">
        <pc:chgData name="Jen Malewicki" userId="0fc5a2f8-408a-4e25-82d3-9bf98019530e" providerId="ADAL" clId="{865DAE35-D605-4B91-822C-FFACBAECA1ED}" dt="2024-01-19T20:48:56.088" v="2355"/>
        <pc:sldMkLst>
          <pc:docMk/>
          <pc:sldMk cId="3005629795" sldId="282"/>
        </pc:sldMkLst>
        <pc:spChg chg="add mod ord">
          <ac:chgData name="Jen Malewicki" userId="0fc5a2f8-408a-4e25-82d3-9bf98019530e" providerId="ADAL" clId="{865DAE35-D605-4B91-822C-FFACBAECA1ED}" dt="2024-01-09T15:31:33.661" v="2127" actId="167"/>
          <ac:spMkLst>
            <pc:docMk/>
            <pc:sldMk cId="3005629795" sldId="282"/>
            <ac:spMk id="4" creationId="{5EB2F9EF-3411-6256-B43D-9C6190038E45}"/>
          </ac:spMkLst>
        </pc:spChg>
      </pc:sldChg>
      <pc:sldChg chg="addSp delSp modSp del mod">
        <pc:chgData name="Jen Malewicki" userId="0fc5a2f8-408a-4e25-82d3-9bf98019530e" providerId="ADAL" clId="{865DAE35-D605-4B91-822C-FFACBAECA1ED}" dt="2024-01-08T20:10:54.290" v="2075" actId="2696"/>
        <pc:sldMkLst>
          <pc:docMk/>
          <pc:sldMk cId="3009841512" sldId="283"/>
        </pc:sldMkLst>
        <pc:spChg chg="del">
          <ac:chgData name="Jen Malewicki" userId="0fc5a2f8-408a-4e25-82d3-9bf98019530e" providerId="ADAL" clId="{865DAE35-D605-4B91-822C-FFACBAECA1ED}" dt="2024-01-08T20:10:37.603" v="2072" actId="21"/>
          <ac:spMkLst>
            <pc:docMk/>
            <pc:sldMk cId="3009841512" sldId="283"/>
            <ac:spMk id="4" creationId="{F4A65926-E9B7-F54A-A6C6-C3D15BD81DAE}"/>
          </ac:spMkLst>
        </pc:spChg>
        <pc:spChg chg="del mod">
          <ac:chgData name="Jen Malewicki" userId="0fc5a2f8-408a-4e25-82d3-9bf98019530e" providerId="ADAL" clId="{865DAE35-D605-4B91-822C-FFACBAECA1ED}" dt="2024-01-08T18:55:47.617" v="403" actId="478"/>
          <ac:spMkLst>
            <pc:docMk/>
            <pc:sldMk cId="3009841512" sldId="283"/>
            <ac:spMk id="5" creationId="{7A64181E-4F3C-C810-48EE-D0DACDCDC302}"/>
          </ac:spMkLst>
        </pc:spChg>
        <pc:spChg chg="mod">
          <ac:chgData name="Jen Malewicki" userId="0fc5a2f8-408a-4e25-82d3-9bf98019530e" providerId="ADAL" clId="{865DAE35-D605-4B91-822C-FFACBAECA1ED}" dt="2024-01-08T18:42:35.713" v="395" actId="18245"/>
          <ac:spMkLst>
            <pc:docMk/>
            <pc:sldMk cId="3009841512" sldId="283"/>
            <ac:spMk id="6" creationId="{224939D6-9F53-0C0F-497B-C6E594C0D5AC}"/>
          </ac:spMkLst>
        </pc:spChg>
        <pc:spChg chg="mod">
          <ac:chgData name="Jen Malewicki" userId="0fc5a2f8-408a-4e25-82d3-9bf98019530e" providerId="ADAL" clId="{865DAE35-D605-4B91-822C-FFACBAECA1ED}" dt="2024-01-08T18:42:35.713" v="395" actId="18245"/>
          <ac:spMkLst>
            <pc:docMk/>
            <pc:sldMk cId="3009841512" sldId="283"/>
            <ac:spMk id="7" creationId="{CD9C4DCC-D4BD-EDE4-E16D-3E9502155D79}"/>
          </ac:spMkLst>
        </pc:spChg>
        <pc:spChg chg="mod">
          <ac:chgData name="Jen Malewicki" userId="0fc5a2f8-408a-4e25-82d3-9bf98019530e" providerId="ADAL" clId="{865DAE35-D605-4B91-822C-FFACBAECA1ED}" dt="2024-01-08T18:42:35.713" v="395" actId="18245"/>
          <ac:spMkLst>
            <pc:docMk/>
            <pc:sldMk cId="3009841512" sldId="283"/>
            <ac:spMk id="8" creationId="{792E14F3-48A8-F568-E220-BDB452B8F078}"/>
          </ac:spMkLst>
        </pc:spChg>
        <pc:spChg chg="mod">
          <ac:chgData name="Jen Malewicki" userId="0fc5a2f8-408a-4e25-82d3-9bf98019530e" providerId="ADAL" clId="{865DAE35-D605-4B91-822C-FFACBAECA1ED}" dt="2024-01-08T18:42:35.713" v="395" actId="18245"/>
          <ac:spMkLst>
            <pc:docMk/>
            <pc:sldMk cId="3009841512" sldId="283"/>
            <ac:spMk id="9" creationId="{865D53F1-D5E3-FA77-1641-939A872242C1}"/>
          </ac:spMkLst>
        </pc:spChg>
        <pc:spChg chg="mod">
          <ac:chgData name="Jen Malewicki" userId="0fc5a2f8-408a-4e25-82d3-9bf98019530e" providerId="ADAL" clId="{865DAE35-D605-4B91-822C-FFACBAECA1ED}" dt="2024-01-08T18:42:35.713" v="395" actId="18245"/>
          <ac:spMkLst>
            <pc:docMk/>
            <pc:sldMk cId="3009841512" sldId="283"/>
            <ac:spMk id="10" creationId="{C59E8EAA-DAEB-CFCC-F9F8-C7D487436642}"/>
          </ac:spMkLst>
        </pc:spChg>
        <pc:spChg chg="mod">
          <ac:chgData name="Jen Malewicki" userId="0fc5a2f8-408a-4e25-82d3-9bf98019530e" providerId="ADAL" clId="{865DAE35-D605-4B91-822C-FFACBAECA1ED}" dt="2024-01-08T18:42:35.713" v="395" actId="18245"/>
          <ac:spMkLst>
            <pc:docMk/>
            <pc:sldMk cId="3009841512" sldId="283"/>
            <ac:spMk id="11" creationId="{6AA90BCE-C561-6449-D944-6B314C635C95}"/>
          </ac:spMkLst>
        </pc:spChg>
        <pc:spChg chg="mod">
          <ac:chgData name="Jen Malewicki" userId="0fc5a2f8-408a-4e25-82d3-9bf98019530e" providerId="ADAL" clId="{865DAE35-D605-4B91-822C-FFACBAECA1ED}" dt="2024-01-08T18:42:35.713" v="395" actId="18245"/>
          <ac:spMkLst>
            <pc:docMk/>
            <pc:sldMk cId="3009841512" sldId="283"/>
            <ac:spMk id="12" creationId="{CF725480-DA83-B1B8-6D62-FB59043F51FB}"/>
          </ac:spMkLst>
        </pc:spChg>
        <pc:spChg chg="mod">
          <ac:chgData name="Jen Malewicki" userId="0fc5a2f8-408a-4e25-82d3-9bf98019530e" providerId="ADAL" clId="{865DAE35-D605-4B91-822C-FFACBAECA1ED}" dt="2024-01-08T18:42:35.713" v="395" actId="18245"/>
          <ac:spMkLst>
            <pc:docMk/>
            <pc:sldMk cId="3009841512" sldId="283"/>
            <ac:spMk id="13" creationId="{A2D00F82-5E8B-EE89-008E-BDDAD02E199A}"/>
          </ac:spMkLst>
        </pc:spChg>
        <pc:spChg chg="mod">
          <ac:chgData name="Jen Malewicki" userId="0fc5a2f8-408a-4e25-82d3-9bf98019530e" providerId="ADAL" clId="{865DAE35-D605-4B91-822C-FFACBAECA1ED}" dt="2024-01-08T18:42:35.713" v="395" actId="18245"/>
          <ac:spMkLst>
            <pc:docMk/>
            <pc:sldMk cId="3009841512" sldId="283"/>
            <ac:spMk id="14" creationId="{3FED18D2-18C0-F73C-D082-0E0623962634}"/>
          </ac:spMkLst>
        </pc:spChg>
        <pc:spChg chg="mod">
          <ac:chgData name="Jen Malewicki" userId="0fc5a2f8-408a-4e25-82d3-9bf98019530e" providerId="ADAL" clId="{865DAE35-D605-4B91-822C-FFACBAECA1ED}" dt="2024-01-08T18:42:35.713" v="395" actId="18245"/>
          <ac:spMkLst>
            <pc:docMk/>
            <pc:sldMk cId="3009841512" sldId="283"/>
            <ac:spMk id="15" creationId="{0B6B3ABE-D996-31E1-DF13-E26A3EF7897E}"/>
          </ac:spMkLst>
        </pc:spChg>
        <pc:spChg chg="mod">
          <ac:chgData name="Jen Malewicki" userId="0fc5a2f8-408a-4e25-82d3-9bf98019530e" providerId="ADAL" clId="{865DAE35-D605-4B91-822C-FFACBAECA1ED}" dt="2024-01-08T18:42:35.713" v="395" actId="18245"/>
          <ac:spMkLst>
            <pc:docMk/>
            <pc:sldMk cId="3009841512" sldId="283"/>
            <ac:spMk id="16" creationId="{5633A95C-20E9-A7F2-461B-7AEC8B84ECCF}"/>
          </ac:spMkLst>
        </pc:spChg>
        <pc:spChg chg="mod">
          <ac:chgData name="Jen Malewicki" userId="0fc5a2f8-408a-4e25-82d3-9bf98019530e" providerId="ADAL" clId="{865DAE35-D605-4B91-822C-FFACBAECA1ED}" dt="2024-01-08T18:42:35.713" v="395" actId="18245"/>
          <ac:spMkLst>
            <pc:docMk/>
            <pc:sldMk cId="3009841512" sldId="283"/>
            <ac:spMk id="17" creationId="{7CE399F2-2AA3-B491-34F7-5C50E5949D06}"/>
          </ac:spMkLst>
        </pc:spChg>
        <pc:spChg chg="mod">
          <ac:chgData name="Jen Malewicki" userId="0fc5a2f8-408a-4e25-82d3-9bf98019530e" providerId="ADAL" clId="{865DAE35-D605-4B91-822C-FFACBAECA1ED}" dt="2024-01-08T18:42:35.713" v="395" actId="18245"/>
          <ac:spMkLst>
            <pc:docMk/>
            <pc:sldMk cId="3009841512" sldId="283"/>
            <ac:spMk id="18" creationId="{B772AF2F-BCE6-015D-0133-F8B1CEA5A628}"/>
          </ac:spMkLst>
        </pc:spChg>
        <pc:spChg chg="mod">
          <ac:chgData name="Jen Malewicki" userId="0fc5a2f8-408a-4e25-82d3-9bf98019530e" providerId="ADAL" clId="{865DAE35-D605-4B91-822C-FFACBAECA1ED}" dt="2024-01-08T18:42:35.713" v="395" actId="18245"/>
          <ac:spMkLst>
            <pc:docMk/>
            <pc:sldMk cId="3009841512" sldId="283"/>
            <ac:spMk id="19" creationId="{977E31DD-A15E-E885-B72B-A8CD86ADA338}"/>
          </ac:spMkLst>
        </pc:spChg>
        <pc:spChg chg="mod">
          <ac:chgData name="Jen Malewicki" userId="0fc5a2f8-408a-4e25-82d3-9bf98019530e" providerId="ADAL" clId="{865DAE35-D605-4B91-822C-FFACBAECA1ED}" dt="2024-01-08T18:41:09.158" v="382" actId="18245"/>
          <ac:spMkLst>
            <pc:docMk/>
            <pc:sldMk cId="3009841512" sldId="283"/>
            <ac:spMk id="20" creationId="{F981290A-94AE-A051-10D6-2F474F26CE80}"/>
          </ac:spMkLst>
        </pc:spChg>
        <pc:spChg chg="add del mod">
          <ac:chgData name="Jen Malewicki" userId="0fc5a2f8-408a-4e25-82d3-9bf98019530e" providerId="ADAL" clId="{865DAE35-D605-4B91-822C-FFACBAECA1ED}" dt="2024-01-08T18:42:34.810" v="393" actId="11529"/>
          <ac:spMkLst>
            <pc:docMk/>
            <pc:sldMk cId="3009841512" sldId="283"/>
            <ac:spMk id="21" creationId="{5535E214-82E7-7EDE-0A08-5B6EE434E446}"/>
          </ac:spMkLst>
        </pc:spChg>
        <pc:spChg chg="add del mod">
          <ac:chgData name="Jen Malewicki" userId="0fc5a2f8-408a-4e25-82d3-9bf98019530e" providerId="ADAL" clId="{865DAE35-D605-4B91-822C-FFACBAECA1ED}" dt="2024-01-08T18:42:56.414" v="397" actId="11529"/>
          <ac:spMkLst>
            <pc:docMk/>
            <pc:sldMk cId="3009841512" sldId="283"/>
            <ac:spMk id="22" creationId="{AC6E6777-EB59-5269-3F88-F06DBCEDD50C}"/>
          </ac:spMkLst>
        </pc:spChg>
        <pc:grpChg chg="mod">
          <ac:chgData name="Jen Malewicki" userId="0fc5a2f8-408a-4e25-82d3-9bf98019530e" providerId="ADAL" clId="{865DAE35-D605-4B91-822C-FFACBAECA1ED}" dt="2024-01-08T18:42:35.713" v="395" actId="18245"/>
          <ac:grpSpMkLst>
            <pc:docMk/>
            <pc:sldMk cId="3009841512" sldId="283"/>
            <ac:grpSpMk id="2" creationId="{DFFE5FEA-AC72-8790-5667-B0E78B3F52E1}"/>
          </ac:grpSpMkLst>
        </pc:grpChg>
        <pc:graphicFrameChg chg="add del mod">
          <ac:chgData name="Jen Malewicki" userId="0fc5a2f8-408a-4e25-82d3-9bf98019530e" providerId="ADAL" clId="{865DAE35-D605-4B91-822C-FFACBAECA1ED}" dt="2024-01-08T18:56:06.919" v="405" actId="14100"/>
          <ac:graphicFrameMkLst>
            <pc:docMk/>
            <pc:sldMk cId="3009841512" sldId="283"/>
            <ac:graphicFrameMk id="3" creationId="{0A7FDCAF-0387-4D6A-A2BF-C8086D0ECFF7}"/>
          </ac:graphicFrameMkLst>
        </pc:graphicFrameChg>
      </pc:sldChg>
      <pc:sldChg chg="addSp modSp mod ord">
        <pc:chgData name="Jen Malewicki" userId="0fc5a2f8-408a-4e25-82d3-9bf98019530e" providerId="ADAL" clId="{865DAE35-D605-4B91-822C-FFACBAECA1ED}" dt="2024-01-19T20:48:57.448" v="2357"/>
        <pc:sldMkLst>
          <pc:docMk/>
          <pc:sldMk cId="682705057" sldId="284"/>
        </pc:sldMkLst>
        <pc:spChg chg="add mod ord">
          <ac:chgData name="Jen Malewicki" userId="0fc5a2f8-408a-4e25-82d3-9bf98019530e" providerId="ADAL" clId="{865DAE35-D605-4B91-822C-FFACBAECA1ED}" dt="2024-01-09T15:31:23.890" v="2123" actId="167"/>
          <ac:spMkLst>
            <pc:docMk/>
            <pc:sldMk cId="682705057" sldId="284"/>
            <ac:spMk id="3" creationId="{31EFB09F-5798-9463-82D4-3225E249A90B}"/>
          </ac:spMkLst>
        </pc:spChg>
      </pc:sldChg>
      <pc:sldChg chg="addSp modSp mod">
        <pc:chgData name="Jen Malewicki" userId="0fc5a2f8-408a-4e25-82d3-9bf98019530e" providerId="ADAL" clId="{865DAE35-D605-4B91-822C-FFACBAECA1ED}" dt="2024-01-09T15:33:46.540" v="2158" actId="167"/>
        <pc:sldMkLst>
          <pc:docMk/>
          <pc:sldMk cId="1547979635" sldId="285"/>
        </pc:sldMkLst>
        <pc:spChg chg="add mod ord">
          <ac:chgData name="Jen Malewicki" userId="0fc5a2f8-408a-4e25-82d3-9bf98019530e" providerId="ADAL" clId="{865DAE35-D605-4B91-822C-FFACBAECA1ED}" dt="2024-01-09T15:33:46.540" v="2158" actId="167"/>
          <ac:spMkLst>
            <pc:docMk/>
            <pc:sldMk cId="1547979635" sldId="285"/>
            <ac:spMk id="3" creationId="{6757F003-8070-9FA6-52C9-405A820D6B18}"/>
          </ac:spMkLst>
        </pc:spChg>
        <pc:spChg chg="mod ord">
          <ac:chgData name="Jen Malewicki" userId="0fc5a2f8-408a-4e25-82d3-9bf98019530e" providerId="ADAL" clId="{865DAE35-D605-4B91-822C-FFACBAECA1ED}" dt="2024-01-09T15:33:42.585" v="2157" actId="167"/>
          <ac:spMkLst>
            <pc:docMk/>
            <pc:sldMk cId="1547979635" sldId="285"/>
            <ac:spMk id="4" creationId="{E72A1EBF-84BA-B3ED-FEBD-772CF63142E4}"/>
          </ac:spMkLst>
        </pc:spChg>
        <pc:picChg chg="mod">
          <ac:chgData name="Jen Malewicki" userId="0fc5a2f8-408a-4e25-82d3-9bf98019530e" providerId="ADAL" clId="{865DAE35-D605-4B91-822C-FFACBAECA1ED}" dt="2024-01-09T15:33:35.336" v="2155" actId="1076"/>
          <ac:picMkLst>
            <pc:docMk/>
            <pc:sldMk cId="1547979635" sldId="285"/>
            <ac:picMk id="5" creationId="{EAE88E2D-1F46-6275-6EE6-09CAF8FDBC54}"/>
          </ac:picMkLst>
        </pc:picChg>
      </pc:sldChg>
      <pc:sldChg chg="modSp mod">
        <pc:chgData name="Jen Malewicki" userId="0fc5a2f8-408a-4e25-82d3-9bf98019530e" providerId="ADAL" clId="{865DAE35-D605-4B91-822C-FFACBAECA1ED}" dt="2024-01-16T15:16:18.147" v="2272" actId="20577"/>
        <pc:sldMkLst>
          <pc:docMk/>
          <pc:sldMk cId="1085774472" sldId="287"/>
        </pc:sldMkLst>
        <pc:spChg chg="mod">
          <ac:chgData name="Jen Malewicki" userId="0fc5a2f8-408a-4e25-82d3-9bf98019530e" providerId="ADAL" clId="{865DAE35-D605-4B91-822C-FFACBAECA1ED}" dt="2024-01-16T15:16:18.147" v="2272" actId="20577"/>
          <ac:spMkLst>
            <pc:docMk/>
            <pc:sldMk cId="1085774472" sldId="287"/>
            <ac:spMk id="3" creationId="{B56363B8-CD96-3BCC-3057-6CCB9BEE56E0}"/>
          </ac:spMkLst>
        </pc:spChg>
      </pc:sldChg>
      <pc:sldChg chg="addSp modSp mod">
        <pc:chgData name="Jen Malewicki" userId="0fc5a2f8-408a-4e25-82d3-9bf98019530e" providerId="ADAL" clId="{865DAE35-D605-4B91-822C-FFACBAECA1ED}" dt="2024-01-09T15:34:53.995" v="2174" actId="14100"/>
        <pc:sldMkLst>
          <pc:docMk/>
          <pc:sldMk cId="2460401271" sldId="288"/>
        </pc:sldMkLst>
        <pc:spChg chg="add mod ord">
          <ac:chgData name="Jen Malewicki" userId="0fc5a2f8-408a-4e25-82d3-9bf98019530e" providerId="ADAL" clId="{865DAE35-D605-4B91-822C-FFACBAECA1ED}" dt="2024-01-09T15:34:53.995" v="2174" actId="14100"/>
          <ac:spMkLst>
            <pc:docMk/>
            <pc:sldMk cId="2460401271" sldId="288"/>
            <ac:spMk id="3" creationId="{BF31A17F-C953-2458-5D1E-0C1355F835D4}"/>
          </ac:spMkLst>
        </pc:spChg>
      </pc:sldChg>
      <pc:sldChg chg="addSp modSp mod">
        <pc:chgData name="Jen Malewicki" userId="0fc5a2f8-408a-4e25-82d3-9bf98019530e" providerId="ADAL" clId="{865DAE35-D605-4B91-822C-FFACBAECA1ED}" dt="2024-01-09T15:33:18.164" v="2151" actId="167"/>
        <pc:sldMkLst>
          <pc:docMk/>
          <pc:sldMk cId="432521339" sldId="289"/>
        </pc:sldMkLst>
        <pc:spChg chg="add mod ord">
          <ac:chgData name="Jen Malewicki" userId="0fc5a2f8-408a-4e25-82d3-9bf98019530e" providerId="ADAL" clId="{865DAE35-D605-4B91-822C-FFACBAECA1ED}" dt="2024-01-09T15:33:18.164" v="2151" actId="167"/>
          <ac:spMkLst>
            <pc:docMk/>
            <pc:sldMk cId="432521339" sldId="289"/>
            <ac:spMk id="2" creationId="{75F7856D-6FCA-23EE-D108-B8D2DF727D0F}"/>
          </ac:spMkLst>
        </pc:spChg>
        <pc:picChg chg="mod">
          <ac:chgData name="Jen Malewicki" userId="0fc5a2f8-408a-4e25-82d3-9bf98019530e" providerId="ADAL" clId="{865DAE35-D605-4B91-822C-FFACBAECA1ED}" dt="2024-01-09T15:33:12.859" v="2149" actId="1076"/>
          <ac:picMkLst>
            <pc:docMk/>
            <pc:sldMk cId="432521339" sldId="289"/>
            <ac:picMk id="7" creationId="{014BFC42-1FCD-58FD-12A0-9A20ACD72B5B}"/>
          </ac:picMkLst>
        </pc:picChg>
      </pc:sldChg>
      <pc:sldChg chg="ord">
        <pc:chgData name="Jen Malewicki" userId="0fc5a2f8-408a-4e25-82d3-9bf98019530e" providerId="ADAL" clId="{865DAE35-D605-4B91-822C-FFACBAECA1ED}" dt="2024-01-08T23:31:42.441" v="2110" actId="20578"/>
        <pc:sldMkLst>
          <pc:docMk/>
          <pc:sldMk cId="3941613262" sldId="290"/>
        </pc:sldMkLst>
      </pc:sldChg>
      <pc:sldChg chg="addSp delSp modSp new mod modClrScheme chgLayout">
        <pc:chgData name="Jen Malewicki" userId="0fc5a2f8-408a-4e25-82d3-9bf98019530e" providerId="ADAL" clId="{865DAE35-D605-4B91-822C-FFACBAECA1ED}" dt="2024-01-09T15:31:14.526" v="2120" actId="1076"/>
        <pc:sldMkLst>
          <pc:docMk/>
          <pc:sldMk cId="827243485" sldId="292"/>
        </pc:sldMkLst>
        <pc:spChg chg="mod ord">
          <ac:chgData name="Jen Malewicki" userId="0fc5a2f8-408a-4e25-82d3-9bf98019530e" providerId="ADAL" clId="{865DAE35-D605-4B91-822C-FFACBAECA1ED}" dt="2024-01-08T15:24:17.766" v="337" actId="20577"/>
          <ac:spMkLst>
            <pc:docMk/>
            <pc:sldMk cId="827243485" sldId="292"/>
            <ac:spMk id="2" creationId="{C08C11CE-24EE-2998-D048-A759A78D81E2}"/>
          </ac:spMkLst>
        </pc:spChg>
        <pc:spChg chg="add del mod ord">
          <ac:chgData name="Jen Malewicki" userId="0fc5a2f8-408a-4e25-82d3-9bf98019530e" providerId="ADAL" clId="{865DAE35-D605-4B91-822C-FFACBAECA1ED}" dt="2024-01-08T15:20:14.036" v="311"/>
          <ac:spMkLst>
            <pc:docMk/>
            <pc:sldMk cId="827243485" sldId="292"/>
            <ac:spMk id="4" creationId="{38205B92-C5D9-BAE9-4BB0-3E0D77BEF121}"/>
          </ac:spMkLst>
        </pc:spChg>
        <pc:spChg chg="add mod ord">
          <ac:chgData name="Jen Malewicki" userId="0fc5a2f8-408a-4e25-82d3-9bf98019530e" providerId="ADAL" clId="{865DAE35-D605-4B91-822C-FFACBAECA1ED}" dt="2024-01-08T23:02:10.723" v="2107" actId="20577"/>
          <ac:spMkLst>
            <pc:docMk/>
            <pc:sldMk cId="827243485" sldId="292"/>
            <ac:spMk id="5" creationId="{4212AB6C-EC13-DB55-DBE0-15D4D5FE8509}"/>
          </ac:spMkLst>
        </pc:spChg>
        <pc:spChg chg="add mod ord">
          <ac:chgData name="Jen Malewicki" userId="0fc5a2f8-408a-4e25-82d3-9bf98019530e" providerId="ADAL" clId="{865DAE35-D605-4B91-822C-FFACBAECA1ED}" dt="2024-01-09T15:31:09.891" v="2119" actId="167"/>
          <ac:spMkLst>
            <pc:docMk/>
            <pc:sldMk cId="827243485" sldId="292"/>
            <ac:spMk id="8" creationId="{39A2F16E-D789-FE8A-2F54-CBAAD5D0E5CE}"/>
          </ac:spMkLst>
        </pc:spChg>
        <pc:picChg chg="add mod">
          <ac:chgData name="Jen Malewicki" userId="0fc5a2f8-408a-4e25-82d3-9bf98019530e" providerId="ADAL" clId="{865DAE35-D605-4B91-822C-FFACBAECA1ED}" dt="2024-01-09T15:31:14.526" v="2120" actId="1076"/>
          <ac:picMkLst>
            <pc:docMk/>
            <pc:sldMk cId="827243485" sldId="292"/>
            <ac:picMk id="3" creationId="{780C5DFA-A807-8B7A-34D8-DA047B1BEF16}"/>
          </ac:picMkLst>
        </pc:picChg>
        <pc:picChg chg="add mod">
          <ac:chgData name="Jen Malewicki" userId="0fc5a2f8-408a-4e25-82d3-9bf98019530e" providerId="ADAL" clId="{865DAE35-D605-4B91-822C-FFACBAECA1ED}" dt="2024-01-08T23:01:38.842" v="2095" actId="1076"/>
          <ac:picMkLst>
            <pc:docMk/>
            <pc:sldMk cId="827243485" sldId="292"/>
            <ac:picMk id="7" creationId="{EAAF8BDA-ABB5-8390-58B6-4E0CC965C20B}"/>
          </ac:picMkLst>
        </pc:picChg>
      </pc:sldChg>
      <pc:sldChg chg="delSp modSp del mod delAnim modAnim">
        <pc:chgData name="Jen Malewicki" userId="0fc5a2f8-408a-4e25-82d3-9bf98019530e" providerId="ADAL" clId="{865DAE35-D605-4B91-822C-FFACBAECA1ED}" dt="2024-01-07T01:21:35.453" v="64" actId="2696"/>
        <pc:sldMkLst>
          <pc:docMk/>
          <pc:sldMk cId="3131998671" sldId="292"/>
        </pc:sldMkLst>
        <pc:spChg chg="del mod">
          <ac:chgData name="Jen Malewicki" userId="0fc5a2f8-408a-4e25-82d3-9bf98019530e" providerId="ADAL" clId="{865DAE35-D605-4B91-822C-FFACBAECA1ED}" dt="2024-01-07T01:21:03.935" v="48"/>
          <ac:spMkLst>
            <pc:docMk/>
            <pc:sldMk cId="3131998671" sldId="292"/>
            <ac:spMk id="5" creationId="{FDF800DD-A59E-1FF0-1439-29D4F0977B19}"/>
          </ac:spMkLst>
        </pc:spChg>
        <pc:picChg chg="del">
          <ac:chgData name="Jen Malewicki" userId="0fc5a2f8-408a-4e25-82d3-9bf98019530e" providerId="ADAL" clId="{865DAE35-D605-4B91-822C-FFACBAECA1ED}" dt="2024-01-07T01:19:21.550" v="31" actId="21"/>
          <ac:picMkLst>
            <pc:docMk/>
            <pc:sldMk cId="3131998671" sldId="292"/>
            <ac:picMk id="4" creationId="{38031BD8-A164-0306-3427-F4C75BBD51DB}"/>
          </ac:picMkLst>
        </pc:picChg>
      </pc:sldChg>
      <pc:sldChg chg="addSp modSp new mod ord modNotesTx">
        <pc:chgData name="Jen Malewicki" userId="0fc5a2f8-408a-4e25-82d3-9bf98019530e" providerId="ADAL" clId="{865DAE35-D605-4B91-822C-FFACBAECA1ED}" dt="2024-01-08T20:10:46.629" v="2074"/>
        <pc:sldMkLst>
          <pc:docMk/>
          <pc:sldMk cId="2985163225" sldId="293"/>
        </pc:sldMkLst>
        <pc:spChg chg="add mod">
          <ac:chgData name="Jen Malewicki" userId="0fc5a2f8-408a-4e25-82d3-9bf98019530e" providerId="ADAL" clId="{865DAE35-D605-4B91-822C-FFACBAECA1ED}" dt="2024-01-08T20:10:46.629" v="2074"/>
          <ac:spMkLst>
            <pc:docMk/>
            <pc:sldMk cId="2985163225" sldId="293"/>
            <ac:spMk id="3" creationId="{5EDB482D-C817-4BA2-502E-524165C2E5A4}"/>
          </ac:spMkLst>
        </pc:spChg>
        <pc:graphicFrameChg chg="add mod modGraphic">
          <ac:chgData name="Jen Malewicki" userId="0fc5a2f8-408a-4e25-82d3-9bf98019530e" providerId="ADAL" clId="{865DAE35-D605-4B91-822C-FFACBAECA1ED}" dt="2024-01-08T20:10:43.311" v="2073" actId="1076"/>
          <ac:graphicFrameMkLst>
            <pc:docMk/>
            <pc:sldMk cId="2985163225" sldId="293"/>
            <ac:graphicFrameMk id="2" creationId="{74F77053-DD4F-8B19-BE73-FE6699AE95FE}"/>
          </ac:graphicFrameMkLst>
        </pc:graphicFrameChg>
      </pc:sldChg>
    </pc:docChg>
  </pc:docChgLst>
  <pc:docChgLst>
    <pc:chgData name="David C Johnson" userId="S::david.johnson2@hennepin.us::a6c7fbfe-f192-42fa-8e3d-02fedca3d59b" providerId="AD" clId="Web-{58E11B88-5511-A313-1D40-DA9A8FFCB0FF}"/>
    <pc:docChg chg="sldOrd">
      <pc:chgData name="David C Johnson" userId="S::david.johnson2@hennepin.us::a6c7fbfe-f192-42fa-8e3d-02fedca3d59b" providerId="AD" clId="Web-{58E11B88-5511-A313-1D40-DA9A8FFCB0FF}" dt="2024-02-15T17:43:27.752" v="0"/>
      <pc:docMkLst>
        <pc:docMk/>
      </pc:docMkLst>
      <pc:sldChg chg="ord">
        <pc:chgData name="David C Johnson" userId="S::david.johnson2@hennepin.us::a6c7fbfe-f192-42fa-8e3d-02fedca3d59b" providerId="AD" clId="Web-{58E11B88-5511-A313-1D40-DA9A8FFCB0FF}" dt="2024-02-15T17:43:27.752" v="0"/>
        <pc:sldMkLst>
          <pc:docMk/>
          <pc:sldMk cId="285229874" sldId="259"/>
        </pc:sldMkLst>
      </pc:sldChg>
    </pc:docChg>
  </pc:docChgLst>
  <pc:docChgLst>
    <pc:chgData name="Jen Malewicki" userId="0fc5a2f8-408a-4e25-82d3-9bf98019530e" providerId="ADAL" clId="{7D55141F-B49C-40EE-80AA-D258EDAB10FE}"/>
    <pc:docChg chg="undo redo custSel addSld delSld modSld sldOrd addSection delSection modSection">
      <pc:chgData name="Jen Malewicki" userId="0fc5a2f8-408a-4e25-82d3-9bf98019530e" providerId="ADAL" clId="{7D55141F-B49C-40EE-80AA-D258EDAB10FE}" dt="2024-02-13T22:25:31.213" v="20942" actId="27636"/>
      <pc:docMkLst>
        <pc:docMk/>
      </pc:docMkLst>
      <pc:sldChg chg="addSp delSp modSp mod setBg addAnim delAnim modNotesTx">
        <pc:chgData name="Jen Malewicki" userId="0fc5a2f8-408a-4e25-82d3-9bf98019530e" providerId="ADAL" clId="{7D55141F-B49C-40EE-80AA-D258EDAB10FE}" dt="2024-02-13T22:01:07.176" v="20924" actId="1076"/>
        <pc:sldMkLst>
          <pc:docMk/>
          <pc:sldMk cId="1906341250" sldId="256"/>
        </pc:sldMkLst>
        <pc:spChg chg="del mod">
          <ac:chgData name="Jen Malewicki" userId="0fc5a2f8-408a-4e25-82d3-9bf98019530e" providerId="ADAL" clId="{7D55141F-B49C-40EE-80AA-D258EDAB10FE}" dt="2024-02-13T22:00:03.615" v="20909" actId="478"/>
          <ac:spMkLst>
            <pc:docMk/>
            <pc:sldMk cId="1906341250" sldId="256"/>
            <ac:spMk id="2" creationId="{82E80B49-CB35-6FB1-C8AC-8245AAF6F7CE}"/>
          </ac:spMkLst>
        </pc:spChg>
        <pc:spChg chg="mod">
          <ac:chgData name="Jen Malewicki" userId="0fc5a2f8-408a-4e25-82d3-9bf98019530e" providerId="ADAL" clId="{7D55141F-B49C-40EE-80AA-D258EDAB10FE}" dt="2024-02-13T21:59:50.336" v="20908" actId="26606"/>
          <ac:spMkLst>
            <pc:docMk/>
            <pc:sldMk cId="1906341250" sldId="256"/>
            <ac:spMk id="3" creationId="{794A109B-42E7-9FC8-97D6-B80B8A4EF4C4}"/>
          </ac:spMkLst>
        </pc:spChg>
        <pc:spChg chg="add del mod">
          <ac:chgData name="Jen Malewicki" userId="0fc5a2f8-408a-4e25-82d3-9bf98019530e" providerId="ADAL" clId="{7D55141F-B49C-40EE-80AA-D258EDAB10FE}" dt="2024-02-13T22:00:23.742" v="20913" actId="478"/>
          <ac:spMkLst>
            <pc:docMk/>
            <pc:sldMk cId="1906341250" sldId="256"/>
            <ac:spMk id="5" creationId="{D3770419-4A72-7CE4-2868-22ABDF5A0A2A}"/>
          </ac:spMkLst>
        </pc:spChg>
        <pc:spChg chg="add mod">
          <ac:chgData name="Jen Malewicki" userId="0fc5a2f8-408a-4e25-82d3-9bf98019530e" providerId="ADAL" clId="{7D55141F-B49C-40EE-80AA-D258EDAB10FE}" dt="2024-02-13T22:01:07.176" v="20924" actId="1076"/>
          <ac:spMkLst>
            <pc:docMk/>
            <pc:sldMk cId="1906341250" sldId="256"/>
            <ac:spMk id="6" creationId="{79D9110A-A858-69FD-FABE-398D8A8DF219}"/>
          </ac:spMkLst>
        </pc:spChg>
        <pc:spChg chg="add del">
          <ac:chgData name="Jen Malewicki" userId="0fc5a2f8-408a-4e25-82d3-9bf98019530e" providerId="ADAL" clId="{7D55141F-B49C-40EE-80AA-D258EDAB10FE}" dt="2024-02-13T21:59:50.336" v="20908" actId="26606"/>
          <ac:spMkLst>
            <pc:docMk/>
            <pc:sldMk cId="1906341250" sldId="256"/>
            <ac:spMk id="17" creationId="{BAD76F3E-3A97-486B-B402-44400A8B9173}"/>
          </ac:spMkLst>
        </pc:spChg>
        <pc:spChg chg="add del">
          <ac:chgData name="Jen Malewicki" userId="0fc5a2f8-408a-4e25-82d3-9bf98019530e" providerId="ADAL" clId="{7D55141F-B49C-40EE-80AA-D258EDAB10FE}" dt="2024-02-13T21:59:50.336" v="20908" actId="26606"/>
          <ac:spMkLst>
            <pc:docMk/>
            <pc:sldMk cId="1906341250" sldId="256"/>
            <ac:spMk id="18" creationId="{391F6B52-91F4-4AEB-B6DB-29FEBCF28C8B}"/>
          </ac:spMkLst>
        </pc:spChg>
        <pc:spChg chg="add del">
          <ac:chgData name="Jen Malewicki" userId="0fc5a2f8-408a-4e25-82d3-9bf98019530e" providerId="ADAL" clId="{7D55141F-B49C-40EE-80AA-D258EDAB10FE}" dt="2024-02-13T21:59:50.336" v="20908" actId="26606"/>
          <ac:spMkLst>
            <pc:docMk/>
            <pc:sldMk cId="1906341250" sldId="256"/>
            <ac:spMk id="35" creationId="{2CD6F061-7C53-44F4-9794-953DB70A451B}"/>
          </ac:spMkLst>
        </pc:spChg>
        <pc:spChg chg="add del">
          <ac:chgData name="Jen Malewicki" userId="0fc5a2f8-408a-4e25-82d3-9bf98019530e" providerId="ADAL" clId="{7D55141F-B49C-40EE-80AA-D258EDAB10FE}" dt="2024-02-13T21:59:50.336" v="20908" actId="26606"/>
          <ac:spMkLst>
            <pc:docMk/>
            <pc:sldMk cId="1906341250" sldId="256"/>
            <ac:spMk id="40" creationId="{5EB5B1A0-467A-4CF7-B820-15605F72F6F7}"/>
          </ac:spMkLst>
        </pc:spChg>
        <pc:spChg chg="add del">
          <ac:chgData name="Jen Malewicki" userId="0fc5a2f8-408a-4e25-82d3-9bf98019530e" providerId="ADAL" clId="{7D55141F-B49C-40EE-80AA-D258EDAB10FE}" dt="2024-02-13T21:59:50.336" v="20908" actId="26606"/>
          <ac:spMkLst>
            <pc:docMk/>
            <pc:sldMk cId="1906341250" sldId="256"/>
            <ac:spMk id="42" creationId="{2D446230-FCD6-E46C-2E78-97B65B6986DF}"/>
          </ac:spMkLst>
        </pc:spChg>
      </pc:sldChg>
      <pc:sldChg chg="delSp modSp mod ord modAnim modNotesTx">
        <pc:chgData name="Jen Malewicki" userId="0fc5a2f8-408a-4e25-82d3-9bf98019530e" providerId="ADAL" clId="{7D55141F-B49C-40EE-80AA-D258EDAB10FE}" dt="2024-02-13T20:41:52.060" v="20637"/>
        <pc:sldMkLst>
          <pc:docMk/>
          <pc:sldMk cId="285229874" sldId="259"/>
        </pc:sldMkLst>
        <pc:spChg chg="mod">
          <ac:chgData name="Jen Malewicki" userId="0fc5a2f8-408a-4e25-82d3-9bf98019530e" providerId="ADAL" clId="{7D55141F-B49C-40EE-80AA-D258EDAB10FE}" dt="2024-02-02T19:09:50.097" v="1130" actId="2711"/>
          <ac:spMkLst>
            <pc:docMk/>
            <pc:sldMk cId="285229874" sldId="259"/>
            <ac:spMk id="2" creationId="{1EFC7322-E6B2-D0BE-C75A-853B96AC3093}"/>
          </ac:spMkLst>
        </pc:spChg>
        <pc:spChg chg="mod">
          <ac:chgData name="Jen Malewicki" userId="0fc5a2f8-408a-4e25-82d3-9bf98019530e" providerId="ADAL" clId="{7D55141F-B49C-40EE-80AA-D258EDAB10FE}" dt="2024-02-07T17:26:51.137" v="4761" actId="20577"/>
          <ac:spMkLst>
            <pc:docMk/>
            <pc:sldMk cId="285229874" sldId="259"/>
            <ac:spMk id="3" creationId="{4CCA65C6-AF7F-266E-4AB5-EE25EC1A3378}"/>
          </ac:spMkLst>
        </pc:spChg>
        <pc:spChg chg="del">
          <ac:chgData name="Jen Malewicki" userId="0fc5a2f8-408a-4e25-82d3-9bf98019530e" providerId="ADAL" clId="{7D55141F-B49C-40EE-80AA-D258EDAB10FE}" dt="2024-02-12T21:37:06.087" v="8850" actId="478"/>
          <ac:spMkLst>
            <pc:docMk/>
            <pc:sldMk cId="285229874" sldId="259"/>
            <ac:spMk id="4" creationId="{D4FB6604-9422-29BA-CCF0-72BC711A69E3}"/>
          </ac:spMkLst>
        </pc:spChg>
        <pc:spChg chg="mod">
          <ac:chgData name="Jen Malewicki" userId="0fc5a2f8-408a-4e25-82d3-9bf98019530e" providerId="ADAL" clId="{7D55141F-B49C-40EE-80AA-D258EDAB10FE}" dt="2024-02-12T22:30:09.424" v="9849" actId="207"/>
          <ac:spMkLst>
            <pc:docMk/>
            <pc:sldMk cId="285229874" sldId="259"/>
            <ac:spMk id="21" creationId="{AE45BB62-83AB-818A-84C6-D69827C3CFC5}"/>
          </ac:spMkLst>
        </pc:spChg>
      </pc:sldChg>
      <pc:sldChg chg="modNotesTx">
        <pc:chgData name="Jen Malewicki" userId="0fc5a2f8-408a-4e25-82d3-9bf98019530e" providerId="ADAL" clId="{7D55141F-B49C-40EE-80AA-D258EDAB10FE}" dt="2024-02-12T14:16:31.340" v="6832" actId="12"/>
        <pc:sldMkLst>
          <pc:docMk/>
          <pc:sldMk cId="4207268962" sldId="260"/>
        </pc:sldMkLst>
      </pc:sldChg>
      <pc:sldChg chg="modSp mod modNotesTx">
        <pc:chgData name="Jen Malewicki" userId="0fc5a2f8-408a-4e25-82d3-9bf98019530e" providerId="ADAL" clId="{7D55141F-B49C-40EE-80AA-D258EDAB10FE}" dt="2024-02-12T22:59:57.770" v="12184" actId="20577"/>
        <pc:sldMkLst>
          <pc:docMk/>
          <pc:sldMk cId="1900500471" sldId="261"/>
        </pc:sldMkLst>
        <pc:picChg chg="mod">
          <ac:chgData name="Jen Malewicki" userId="0fc5a2f8-408a-4e25-82d3-9bf98019530e" providerId="ADAL" clId="{7D55141F-B49C-40EE-80AA-D258EDAB10FE}" dt="2024-02-12T21:52:18.867" v="9033" actId="2085"/>
          <ac:picMkLst>
            <pc:docMk/>
            <pc:sldMk cId="1900500471" sldId="261"/>
            <ac:picMk id="6" creationId="{54620276-97CE-E521-19E6-AF53CACFF520}"/>
          </ac:picMkLst>
        </pc:picChg>
      </pc:sldChg>
      <pc:sldChg chg="delSp modSp mod ord modAnim modNotesTx">
        <pc:chgData name="Jen Malewicki" userId="0fc5a2f8-408a-4e25-82d3-9bf98019530e" providerId="ADAL" clId="{7D55141F-B49C-40EE-80AA-D258EDAB10FE}" dt="2024-02-13T20:43:14.468" v="20648" actId="20577"/>
        <pc:sldMkLst>
          <pc:docMk/>
          <pc:sldMk cId="1404547731" sldId="263"/>
        </pc:sldMkLst>
        <pc:spChg chg="mod">
          <ac:chgData name="Jen Malewicki" userId="0fc5a2f8-408a-4e25-82d3-9bf98019530e" providerId="ADAL" clId="{7D55141F-B49C-40EE-80AA-D258EDAB10FE}" dt="2024-02-02T19:10:38.885" v="1133" actId="2711"/>
          <ac:spMkLst>
            <pc:docMk/>
            <pc:sldMk cId="1404547731" sldId="263"/>
            <ac:spMk id="2" creationId="{8E73A98C-4850-3A2A-DB1F-B03750994991}"/>
          </ac:spMkLst>
        </pc:spChg>
        <pc:spChg chg="del">
          <ac:chgData name="Jen Malewicki" userId="0fc5a2f8-408a-4e25-82d3-9bf98019530e" providerId="ADAL" clId="{7D55141F-B49C-40EE-80AA-D258EDAB10FE}" dt="2024-02-12T21:38:50.904" v="8851" actId="478"/>
          <ac:spMkLst>
            <pc:docMk/>
            <pc:sldMk cId="1404547731" sldId="263"/>
            <ac:spMk id="3" creationId="{3097D6BC-0ED0-50EE-E6D9-F74D5370B17B}"/>
          </ac:spMkLst>
        </pc:spChg>
        <pc:spChg chg="mod">
          <ac:chgData name="Jen Malewicki" userId="0fc5a2f8-408a-4e25-82d3-9bf98019530e" providerId="ADAL" clId="{7D55141F-B49C-40EE-80AA-D258EDAB10FE}" dt="2024-02-02T19:10:44.403" v="1134" actId="2711"/>
          <ac:spMkLst>
            <pc:docMk/>
            <pc:sldMk cId="1404547731" sldId="263"/>
            <ac:spMk id="5" creationId="{98B6C8CF-19A4-7044-6906-4F1A4FCCE824}"/>
          </ac:spMkLst>
        </pc:spChg>
      </pc:sldChg>
      <pc:sldChg chg="delSp modSp del mod modNotesTx">
        <pc:chgData name="Jen Malewicki" userId="0fc5a2f8-408a-4e25-82d3-9bf98019530e" providerId="ADAL" clId="{7D55141F-B49C-40EE-80AA-D258EDAB10FE}" dt="2024-02-12T21:27:24.512" v="8749" actId="2696"/>
        <pc:sldMkLst>
          <pc:docMk/>
          <pc:sldMk cId="3150219501" sldId="266"/>
        </pc:sldMkLst>
        <pc:spChg chg="mod">
          <ac:chgData name="Jen Malewicki" userId="0fc5a2f8-408a-4e25-82d3-9bf98019530e" providerId="ADAL" clId="{7D55141F-B49C-40EE-80AA-D258EDAB10FE}" dt="2024-02-02T19:11:28.206" v="1144" actId="27636"/>
          <ac:spMkLst>
            <pc:docMk/>
            <pc:sldMk cId="3150219501" sldId="266"/>
            <ac:spMk id="2" creationId="{53ED618E-599F-465B-FBD8-308EE1245473}"/>
          </ac:spMkLst>
        </pc:spChg>
        <pc:spChg chg="mod">
          <ac:chgData name="Jen Malewicki" userId="0fc5a2f8-408a-4e25-82d3-9bf98019530e" providerId="ADAL" clId="{7D55141F-B49C-40EE-80AA-D258EDAB10FE}" dt="2024-02-02T19:11:45.991" v="1146" actId="1076"/>
          <ac:spMkLst>
            <pc:docMk/>
            <pc:sldMk cId="3150219501" sldId="266"/>
            <ac:spMk id="3" creationId="{FAB704BC-5430-5E2E-8224-5B9CD9D12031}"/>
          </ac:spMkLst>
        </pc:spChg>
        <pc:spChg chg="mod">
          <ac:chgData name="Jen Malewicki" userId="0fc5a2f8-408a-4e25-82d3-9bf98019530e" providerId="ADAL" clId="{7D55141F-B49C-40EE-80AA-D258EDAB10FE}" dt="2024-02-02T19:11:33.954" v="1145" actId="2711"/>
          <ac:spMkLst>
            <pc:docMk/>
            <pc:sldMk cId="3150219501" sldId="266"/>
            <ac:spMk id="5" creationId="{020A05E1-6290-66C7-5FA1-12124F6C28D9}"/>
          </ac:spMkLst>
        </pc:spChg>
        <pc:picChg chg="del mod">
          <ac:chgData name="Jen Malewicki" userId="0fc5a2f8-408a-4e25-82d3-9bf98019530e" providerId="ADAL" clId="{7D55141F-B49C-40EE-80AA-D258EDAB10FE}" dt="2024-02-12T21:26:28.889" v="8742" actId="21"/>
          <ac:picMkLst>
            <pc:docMk/>
            <pc:sldMk cId="3150219501" sldId="266"/>
            <ac:picMk id="11" creationId="{C0499D63-1CE8-AF00-278A-B2970FAF169C}"/>
          </ac:picMkLst>
        </pc:picChg>
      </pc:sldChg>
      <pc:sldChg chg="modSp del mod modNotesTx">
        <pc:chgData name="Jen Malewicki" userId="0fc5a2f8-408a-4e25-82d3-9bf98019530e" providerId="ADAL" clId="{7D55141F-B49C-40EE-80AA-D258EDAB10FE}" dt="2024-02-12T21:35:42.722" v="8842" actId="2696"/>
        <pc:sldMkLst>
          <pc:docMk/>
          <pc:sldMk cId="985052773" sldId="267"/>
        </pc:sldMkLst>
        <pc:spChg chg="mod">
          <ac:chgData name="Jen Malewicki" userId="0fc5a2f8-408a-4e25-82d3-9bf98019530e" providerId="ADAL" clId="{7D55141F-B49C-40EE-80AA-D258EDAB10FE}" dt="2024-02-02T19:11:55.787" v="1147" actId="2711"/>
          <ac:spMkLst>
            <pc:docMk/>
            <pc:sldMk cId="985052773" sldId="267"/>
            <ac:spMk id="2" creationId="{E51419CD-CDE4-B884-9E54-9CF377CD2045}"/>
          </ac:spMkLst>
        </pc:spChg>
        <pc:spChg chg="mod">
          <ac:chgData name="Jen Malewicki" userId="0fc5a2f8-408a-4e25-82d3-9bf98019530e" providerId="ADAL" clId="{7D55141F-B49C-40EE-80AA-D258EDAB10FE}" dt="2024-02-02T19:12:00.657" v="1149" actId="27636"/>
          <ac:spMkLst>
            <pc:docMk/>
            <pc:sldMk cId="985052773" sldId="267"/>
            <ac:spMk id="5" creationId="{4971E565-E4C4-0D7D-C479-A889F412A704}"/>
          </ac:spMkLst>
        </pc:spChg>
      </pc:sldChg>
      <pc:sldChg chg="modSp del mod">
        <pc:chgData name="Jen Malewicki" userId="0fc5a2f8-408a-4e25-82d3-9bf98019530e" providerId="ADAL" clId="{7D55141F-B49C-40EE-80AA-D258EDAB10FE}" dt="2024-02-12T21:48:00.796" v="9000" actId="2696"/>
        <pc:sldMkLst>
          <pc:docMk/>
          <pc:sldMk cId="2917594293" sldId="268"/>
        </pc:sldMkLst>
        <pc:spChg chg="mod">
          <ac:chgData name="Jen Malewicki" userId="0fc5a2f8-408a-4e25-82d3-9bf98019530e" providerId="ADAL" clId="{7D55141F-B49C-40EE-80AA-D258EDAB10FE}" dt="2024-02-02T19:12:06.153" v="1150" actId="2711"/>
          <ac:spMkLst>
            <pc:docMk/>
            <pc:sldMk cId="2917594293" sldId="268"/>
            <ac:spMk id="2" creationId="{DF446C9C-22D0-A62C-5E36-1B841FF8DA44}"/>
          </ac:spMkLst>
        </pc:spChg>
        <pc:spChg chg="mod">
          <ac:chgData name="Jen Malewicki" userId="0fc5a2f8-408a-4e25-82d3-9bf98019530e" providerId="ADAL" clId="{7D55141F-B49C-40EE-80AA-D258EDAB10FE}" dt="2024-02-12T21:40:38.632" v="8858" actId="1076"/>
          <ac:spMkLst>
            <pc:docMk/>
            <pc:sldMk cId="2917594293" sldId="268"/>
            <ac:spMk id="3" creationId="{A7DC57ED-F870-4088-825A-3AD98C18C0F3}"/>
          </ac:spMkLst>
        </pc:spChg>
        <pc:spChg chg="mod">
          <ac:chgData name="Jen Malewicki" userId="0fc5a2f8-408a-4e25-82d3-9bf98019530e" providerId="ADAL" clId="{7D55141F-B49C-40EE-80AA-D258EDAB10FE}" dt="2024-02-02T19:12:15.515" v="1151" actId="2711"/>
          <ac:spMkLst>
            <pc:docMk/>
            <pc:sldMk cId="2917594293" sldId="268"/>
            <ac:spMk id="14" creationId="{F16199D3-2A2E-7CCD-2142-1D8A0C2911FD}"/>
          </ac:spMkLst>
        </pc:spChg>
      </pc:sldChg>
      <pc:sldChg chg="modSp del mod">
        <pc:chgData name="Jen Malewicki" userId="0fc5a2f8-408a-4e25-82d3-9bf98019530e" providerId="ADAL" clId="{7D55141F-B49C-40EE-80AA-D258EDAB10FE}" dt="2024-02-12T21:50:34.236" v="9027" actId="2696"/>
        <pc:sldMkLst>
          <pc:docMk/>
          <pc:sldMk cId="834325931" sldId="269"/>
        </pc:sldMkLst>
        <pc:spChg chg="mod">
          <ac:chgData name="Jen Malewicki" userId="0fc5a2f8-408a-4e25-82d3-9bf98019530e" providerId="ADAL" clId="{7D55141F-B49C-40EE-80AA-D258EDAB10FE}" dt="2024-02-02T19:12:26.751" v="1152" actId="2711"/>
          <ac:spMkLst>
            <pc:docMk/>
            <pc:sldMk cId="834325931" sldId="269"/>
            <ac:spMk id="2" creationId="{6F2CD09A-21C4-F448-8AC6-BE4201FE6191}"/>
          </ac:spMkLst>
        </pc:spChg>
        <pc:spChg chg="mod">
          <ac:chgData name="Jen Malewicki" userId="0fc5a2f8-408a-4e25-82d3-9bf98019530e" providerId="ADAL" clId="{7D55141F-B49C-40EE-80AA-D258EDAB10FE}" dt="2024-02-02T19:12:46.369" v="1154" actId="207"/>
          <ac:spMkLst>
            <pc:docMk/>
            <pc:sldMk cId="834325931" sldId="269"/>
            <ac:spMk id="3" creationId="{4BEE2870-CE00-18F6-717B-89CB8CA91A92}"/>
          </ac:spMkLst>
        </pc:spChg>
      </pc:sldChg>
      <pc:sldChg chg="addSp delSp modSp mod setBg chgLayout modNotesTx">
        <pc:chgData name="Jen Malewicki" userId="0fc5a2f8-408a-4e25-82d3-9bf98019530e" providerId="ADAL" clId="{7D55141F-B49C-40EE-80AA-D258EDAB10FE}" dt="2024-02-13T21:02:50.064" v="20840" actId="20577"/>
        <pc:sldMkLst>
          <pc:docMk/>
          <pc:sldMk cId="201572779" sldId="270"/>
        </pc:sldMkLst>
        <pc:spChg chg="mod ord">
          <ac:chgData name="Jen Malewicki" userId="0fc5a2f8-408a-4e25-82d3-9bf98019530e" providerId="ADAL" clId="{7D55141F-B49C-40EE-80AA-D258EDAB10FE}" dt="2024-02-12T22:26:02.313" v="9754" actId="2711"/>
          <ac:spMkLst>
            <pc:docMk/>
            <pc:sldMk cId="201572779" sldId="270"/>
            <ac:spMk id="2" creationId="{AB6528F5-EEE9-CEAB-1B62-EB8A69D07992}"/>
          </ac:spMkLst>
        </pc:spChg>
        <pc:spChg chg="del mod">
          <ac:chgData name="Jen Malewicki" userId="0fc5a2f8-408a-4e25-82d3-9bf98019530e" providerId="ADAL" clId="{7D55141F-B49C-40EE-80AA-D258EDAB10FE}" dt="2024-02-12T22:25:31.841" v="9751" actId="478"/>
          <ac:spMkLst>
            <pc:docMk/>
            <pc:sldMk cId="201572779" sldId="270"/>
            <ac:spMk id="3" creationId="{AC7370ED-B764-3E37-98FE-23A81197318D}"/>
          </ac:spMkLst>
        </pc:spChg>
        <pc:spChg chg="add del mod">
          <ac:chgData name="Jen Malewicki" userId="0fc5a2f8-408a-4e25-82d3-9bf98019530e" providerId="ADAL" clId="{7D55141F-B49C-40EE-80AA-D258EDAB10FE}" dt="2024-02-12T22:22:25.793" v="9712" actId="6264"/>
          <ac:spMkLst>
            <pc:docMk/>
            <pc:sldMk cId="201572779" sldId="270"/>
            <ac:spMk id="4" creationId="{0ED5DA95-0EC9-E44D-5F86-40551B76193B}"/>
          </ac:spMkLst>
        </pc:spChg>
        <pc:spChg chg="mod ord">
          <ac:chgData name="Jen Malewicki" userId="0fc5a2f8-408a-4e25-82d3-9bf98019530e" providerId="ADAL" clId="{7D55141F-B49C-40EE-80AA-D258EDAB10FE}" dt="2024-02-12T22:48:23.630" v="10738" actId="20577"/>
          <ac:spMkLst>
            <pc:docMk/>
            <pc:sldMk cId="201572779" sldId="270"/>
            <ac:spMk id="5" creationId="{26DB472C-3701-269C-962C-7A71D2243056}"/>
          </ac:spMkLst>
        </pc:spChg>
        <pc:spChg chg="add del mod">
          <ac:chgData name="Jen Malewicki" userId="0fc5a2f8-408a-4e25-82d3-9bf98019530e" providerId="ADAL" clId="{7D55141F-B49C-40EE-80AA-D258EDAB10FE}" dt="2024-02-12T22:22:25.793" v="9712" actId="6264"/>
          <ac:spMkLst>
            <pc:docMk/>
            <pc:sldMk cId="201572779" sldId="270"/>
            <ac:spMk id="6" creationId="{5F2E8087-2931-8D22-B64A-025B89162DB9}"/>
          </ac:spMkLst>
        </pc:spChg>
        <pc:spChg chg="add del mod">
          <ac:chgData name="Jen Malewicki" userId="0fc5a2f8-408a-4e25-82d3-9bf98019530e" providerId="ADAL" clId="{7D55141F-B49C-40EE-80AA-D258EDAB10FE}" dt="2024-02-12T22:22:25.793" v="9712" actId="6264"/>
          <ac:spMkLst>
            <pc:docMk/>
            <pc:sldMk cId="201572779" sldId="270"/>
            <ac:spMk id="8" creationId="{D8FEE3FA-BCAE-8CE9-04C5-5DE389EF9146}"/>
          </ac:spMkLst>
        </pc:spChg>
        <pc:spChg chg="mod ord">
          <ac:chgData name="Jen Malewicki" userId="0fc5a2f8-408a-4e25-82d3-9bf98019530e" providerId="ADAL" clId="{7D55141F-B49C-40EE-80AA-D258EDAB10FE}" dt="2024-02-12T22:27:39.457" v="9790" actId="2711"/>
          <ac:spMkLst>
            <pc:docMk/>
            <pc:sldMk cId="201572779" sldId="270"/>
            <ac:spMk id="16" creationId="{71B80C88-3E98-A008-4122-8FAE67EBEFEA}"/>
          </ac:spMkLst>
        </pc:spChg>
        <pc:spChg chg="mod">
          <ac:chgData name="Jen Malewicki" userId="0fc5a2f8-408a-4e25-82d3-9bf98019530e" providerId="ADAL" clId="{7D55141F-B49C-40EE-80AA-D258EDAB10FE}" dt="2024-02-12T22:27:08.196" v="9781" actId="1076"/>
          <ac:spMkLst>
            <pc:docMk/>
            <pc:sldMk cId="201572779" sldId="270"/>
            <ac:spMk id="17" creationId="{E02DDF6B-A1A9-9AD9-7F90-157EF5166756}"/>
          </ac:spMkLst>
        </pc:spChg>
        <pc:spChg chg="add">
          <ac:chgData name="Jen Malewicki" userId="0fc5a2f8-408a-4e25-82d3-9bf98019530e" providerId="ADAL" clId="{7D55141F-B49C-40EE-80AA-D258EDAB10FE}" dt="2024-02-12T22:25:55.829" v="9753" actId="26606"/>
          <ac:spMkLst>
            <pc:docMk/>
            <pc:sldMk cId="201572779" sldId="270"/>
            <ac:spMk id="22" creationId="{924D84CD-5280-4B52-B96E-8EDAA2B20C51}"/>
          </ac:spMkLst>
        </pc:spChg>
        <pc:spChg chg="add">
          <ac:chgData name="Jen Malewicki" userId="0fc5a2f8-408a-4e25-82d3-9bf98019530e" providerId="ADAL" clId="{7D55141F-B49C-40EE-80AA-D258EDAB10FE}" dt="2024-02-12T22:25:55.829" v="9753" actId="26606"/>
          <ac:spMkLst>
            <pc:docMk/>
            <pc:sldMk cId="201572779" sldId="270"/>
            <ac:spMk id="24" creationId="{6BC8DD5A-2177-6753-E2F9-C07A00190B7A}"/>
          </ac:spMkLst>
        </pc:spChg>
        <pc:picChg chg="mod">
          <ac:chgData name="Jen Malewicki" userId="0fc5a2f8-408a-4e25-82d3-9bf98019530e" providerId="ADAL" clId="{7D55141F-B49C-40EE-80AA-D258EDAB10FE}" dt="2024-02-12T22:28:03.770" v="9792" actId="208"/>
          <ac:picMkLst>
            <pc:docMk/>
            <pc:sldMk cId="201572779" sldId="270"/>
            <ac:picMk id="7" creationId="{D1FCD6BF-B92F-2078-7AB8-3A63E9E21F53}"/>
          </ac:picMkLst>
        </pc:picChg>
      </pc:sldChg>
      <pc:sldChg chg="addSp delSp modSp del mod modNotesTx">
        <pc:chgData name="Jen Malewicki" userId="0fc5a2f8-408a-4e25-82d3-9bf98019530e" providerId="ADAL" clId="{7D55141F-B49C-40EE-80AA-D258EDAB10FE}" dt="2024-02-12T23:27:44.898" v="13195" actId="2696"/>
        <pc:sldMkLst>
          <pc:docMk/>
          <pc:sldMk cId="3559237979" sldId="274"/>
        </pc:sldMkLst>
        <pc:spChg chg="mod">
          <ac:chgData name="Jen Malewicki" userId="0fc5a2f8-408a-4e25-82d3-9bf98019530e" providerId="ADAL" clId="{7D55141F-B49C-40EE-80AA-D258EDAB10FE}" dt="2024-02-02T16:29:00.066" v="788" actId="14100"/>
          <ac:spMkLst>
            <pc:docMk/>
            <pc:sldMk cId="3559237979" sldId="274"/>
            <ac:spMk id="2" creationId="{0A5F46D4-AB0A-7CD4-E111-E1B2A43873DF}"/>
          </ac:spMkLst>
        </pc:spChg>
        <pc:spChg chg="del mod">
          <ac:chgData name="Jen Malewicki" userId="0fc5a2f8-408a-4e25-82d3-9bf98019530e" providerId="ADAL" clId="{7D55141F-B49C-40EE-80AA-D258EDAB10FE}" dt="2024-02-02T16:28:35.184" v="782" actId="931"/>
          <ac:spMkLst>
            <pc:docMk/>
            <pc:sldMk cId="3559237979" sldId="274"/>
            <ac:spMk id="4" creationId="{7D99648E-37B1-8F50-D5A2-2546787F1ACA}"/>
          </ac:spMkLst>
        </pc:spChg>
        <pc:spChg chg="mod">
          <ac:chgData name="Jen Malewicki" userId="0fc5a2f8-408a-4e25-82d3-9bf98019530e" providerId="ADAL" clId="{7D55141F-B49C-40EE-80AA-D258EDAB10FE}" dt="2024-02-02T19:13:26.514" v="1163" actId="2711"/>
          <ac:spMkLst>
            <pc:docMk/>
            <pc:sldMk cId="3559237979" sldId="274"/>
            <ac:spMk id="7" creationId="{AA6689BA-8BE1-62B6-1BA6-716AC88C3B44}"/>
          </ac:spMkLst>
        </pc:spChg>
        <pc:spChg chg="mod">
          <ac:chgData name="Jen Malewicki" userId="0fc5a2f8-408a-4e25-82d3-9bf98019530e" providerId="ADAL" clId="{7D55141F-B49C-40EE-80AA-D258EDAB10FE}" dt="2024-02-12T23:05:38.203" v="12850" actId="20577"/>
          <ac:spMkLst>
            <pc:docMk/>
            <pc:sldMk cId="3559237979" sldId="274"/>
            <ac:spMk id="8" creationId="{698F1993-E6CE-6ABA-B981-E327EC74869A}"/>
          </ac:spMkLst>
        </pc:spChg>
        <pc:picChg chg="add mod">
          <ac:chgData name="Jen Malewicki" userId="0fc5a2f8-408a-4e25-82d3-9bf98019530e" providerId="ADAL" clId="{7D55141F-B49C-40EE-80AA-D258EDAB10FE}" dt="2024-02-12T23:26:51.353" v="13188" actId="1076"/>
          <ac:picMkLst>
            <pc:docMk/>
            <pc:sldMk cId="3559237979" sldId="274"/>
            <ac:picMk id="6" creationId="{96A18D4B-773F-C009-4607-9C55836DF108}"/>
          </ac:picMkLst>
        </pc:picChg>
      </pc:sldChg>
      <pc:sldChg chg="addSp delSp modSp mod delAnim modAnim modNotesTx">
        <pc:chgData name="Jen Malewicki" userId="0fc5a2f8-408a-4e25-82d3-9bf98019530e" providerId="ADAL" clId="{7D55141F-B49C-40EE-80AA-D258EDAB10FE}" dt="2024-02-13T20:53:17.630" v="20818" actId="20577"/>
        <pc:sldMkLst>
          <pc:docMk/>
          <pc:sldMk cId="794279515" sldId="275"/>
        </pc:sldMkLst>
        <pc:spChg chg="mod">
          <ac:chgData name="Jen Malewicki" userId="0fc5a2f8-408a-4e25-82d3-9bf98019530e" providerId="ADAL" clId="{7D55141F-B49C-40EE-80AA-D258EDAB10FE}" dt="2024-02-02T19:17:23.568" v="1237" actId="20577"/>
          <ac:spMkLst>
            <pc:docMk/>
            <pc:sldMk cId="794279515" sldId="275"/>
            <ac:spMk id="2" creationId="{FF36BA63-2234-56A7-C3F0-6CE12D117B21}"/>
          </ac:spMkLst>
        </pc:spChg>
        <pc:spChg chg="add del mod">
          <ac:chgData name="Jen Malewicki" userId="0fc5a2f8-408a-4e25-82d3-9bf98019530e" providerId="ADAL" clId="{7D55141F-B49C-40EE-80AA-D258EDAB10FE}" dt="2024-02-02T19:03:17.863" v="1048" actId="478"/>
          <ac:spMkLst>
            <pc:docMk/>
            <pc:sldMk cId="794279515" sldId="275"/>
            <ac:spMk id="4" creationId="{368635D0-A807-BE81-121C-6D411FB365B5}"/>
          </ac:spMkLst>
        </pc:spChg>
        <pc:spChg chg="mod">
          <ac:chgData name="Jen Malewicki" userId="0fc5a2f8-408a-4e25-82d3-9bf98019530e" providerId="ADAL" clId="{7D55141F-B49C-40EE-80AA-D258EDAB10FE}" dt="2024-02-02T19:03:33.511" v="1053" actId="14100"/>
          <ac:spMkLst>
            <pc:docMk/>
            <pc:sldMk cId="794279515" sldId="275"/>
            <ac:spMk id="9" creationId="{EC09FA61-CB18-EF05-AF2B-5844D7F39FAB}"/>
          </ac:spMkLst>
        </pc:spChg>
        <pc:spChg chg="mod">
          <ac:chgData name="Jen Malewicki" userId="0fc5a2f8-408a-4e25-82d3-9bf98019530e" providerId="ADAL" clId="{7D55141F-B49C-40EE-80AA-D258EDAB10FE}" dt="2024-02-13T19:49:40.008" v="19974" actId="1076"/>
          <ac:spMkLst>
            <pc:docMk/>
            <pc:sldMk cId="794279515" sldId="275"/>
            <ac:spMk id="11" creationId="{ABF6C65E-0490-59EE-1EC7-01994E97FD58}"/>
          </ac:spMkLst>
        </pc:spChg>
        <pc:picChg chg="add mod">
          <ac:chgData name="Jen Malewicki" userId="0fc5a2f8-408a-4e25-82d3-9bf98019530e" providerId="ADAL" clId="{7D55141F-B49C-40EE-80AA-D258EDAB10FE}" dt="2024-02-02T19:07:55.274" v="1110" actId="1440"/>
          <ac:picMkLst>
            <pc:docMk/>
            <pc:sldMk cId="794279515" sldId="275"/>
            <ac:picMk id="6" creationId="{989C7600-A54E-0663-E418-FF8D52C42522}"/>
          </ac:picMkLst>
        </pc:picChg>
        <pc:picChg chg="del">
          <ac:chgData name="Jen Malewicki" userId="0fc5a2f8-408a-4e25-82d3-9bf98019530e" providerId="ADAL" clId="{7D55141F-B49C-40EE-80AA-D258EDAB10FE}" dt="2024-02-02T19:03:06.668" v="1046" actId="478"/>
          <ac:picMkLst>
            <pc:docMk/>
            <pc:sldMk cId="794279515" sldId="275"/>
            <ac:picMk id="7" creationId="{D4A85420-D215-9052-BEC0-03B324D678AA}"/>
          </ac:picMkLst>
        </pc:picChg>
      </pc:sldChg>
      <pc:sldChg chg="addSp delSp modSp del mod modAnim">
        <pc:chgData name="Jen Malewicki" userId="0fc5a2f8-408a-4e25-82d3-9bf98019530e" providerId="ADAL" clId="{7D55141F-B49C-40EE-80AA-D258EDAB10FE}" dt="2024-02-02T19:23:53.411" v="1373" actId="2696"/>
        <pc:sldMkLst>
          <pc:docMk/>
          <pc:sldMk cId="2371337585" sldId="276"/>
        </pc:sldMkLst>
        <pc:spChg chg="add mod">
          <ac:chgData name="Jen Malewicki" userId="0fc5a2f8-408a-4e25-82d3-9bf98019530e" providerId="ADAL" clId="{7D55141F-B49C-40EE-80AA-D258EDAB10FE}" dt="2024-02-02T19:21:24.157" v="1363" actId="5793"/>
          <ac:spMkLst>
            <pc:docMk/>
            <pc:sldMk cId="2371337585" sldId="276"/>
            <ac:spMk id="2" creationId="{F3316C5D-A22F-D333-EE61-51EFE03AF931}"/>
          </ac:spMkLst>
        </pc:spChg>
        <pc:spChg chg="mod">
          <ac:chgData name="Jen Malewicki" userId="0fc5a2f8-408a-4e25-82d3-9bf98019530e" providerId="ADAL" clId="{7D55141F-B49C-40EE-80AA-D258EDAB10FE}" dt="2024-02-02T19:13:40.453" v="1167" actId="27636"/>
          <ac:spMkLst>
            <pc:docMk/>
            <pc:sldMk cId="2371337585" sldId="276"/>
            <ac:spMk id="4" creationId="{E9599249-A21D-0090-B709-8EC48C711916}"/>
          </ac:spMkLst>
        </pc:spChg>
        <pc:picChg chg="add del mod">
          <ac:chgData name="Jen Malewicki" userId="0fc5a2f8-408a-4e25-82d3-9bf98019530e" providerId="ADAL" clId="{7D55141F-B49C-40EE-80AA-D258EDAB10FE}" dt="2024-02-02T19:23:24.737" v="1369" actId="21"/>
          <ac:picMkLst>
            <pc:docMk/>
            <pc:sldMk cId="2371337585" sldId="276"/>
            <ac:picMk id="5" creationId="{7201C46E-EF43-B1D1-B610-6856887BA683}"/>
          </ac:picMkLst>
        </pc:picChg>
        <pc:picChg chg="del">
          <ac:chgData name="Jen Malewicki" userId="0fc5a2f8-408a-4e25-82d3-9bf98019530e" providerId="ADAL" clId="{7D55141F-B49C-40EE-80AA-D258EDAB10FE}" dt="2024-02-02T19:19:02.231" v="1303" actId="478"/>
          <ac:picMkLst>
            <pc:docMk/>
            <pc:sldMk cId="2371337585" sldId="276"/>
            <ac:picMk id="3074" creationId="{D643E6DB-F2C6-F827-FA74-FE499F21FEF8}"/>
          </ac:picMkLst>
        </pc:picChg>
      </pc:sldChg>
      <pc:sldChg chg="addSp delSp modSp mod setBg delCm modNotesTx">
        <pc:chgData name="Jen Malewicki" userId="0fc5a2f8-408a-4e25-82d3-9bf98019530e" providerId="ADAL" clId="{7D55141F-B49C-40EE-80AA-D258EDAB10FE}" dt="2024-02-13T19:38:11.046" v="19869" actId="478"/>
        <pc:sldMkLst>
          <pc:docMk/>
          <pc:sldMk cId="180298869" sldId="277"/>
        </pc:sldMkLst>
        <pc:spChg chg="mod">
          <ac:chgData name="Jen Malewicki" userId="0fc5a2f8-408a-4e25-82d3-9bf98019530e" providerId="ADAL" clId="{7D55141F-B49C-40EE-80AA-D258EDAB10FE}" dt="2024-02-13T19:22:09.482" v="19749" actId="26606"/>
          <ac:spMkLst>
            <pc:docMk/>
            <pc:sldMk cId="180298869" sldId="277"/>
            <ac:spMk id="2" creationId="{524F6D0B-69B6-FD6A-1A23-757A63D05BB7}"/>
          </ac:spMkLst>
        </pc:spChg>
        <pc:spChg chg="mod">
          <ac:chgData name="Jen Malewicki" userId="0fc5a2f8-408a-4e25-82d3-9bf98019530e" providerId="ADAL" clId="{7D55141F-B49C-40EE-80AA-D258EDAB10FE}" dt="2024-02-13T19:22:09.482" v="19749" actId="26606"/>
          <ac:spMkLst>
            <pc:docMk/>
            <pc:sldMk cId="180298869" sldId="277"/>
            <ac:spMk id="3" creationId="{A1EB8EF3-B564-A640-B8F2-DAC849068CE7}"/>
          </ac:spMkLst>
        </pc:spChg>
        <pc:spChg chg="del">
          <ac:chgData name="Jen Malewicki" userId="0fc5a2f8-408a-4e25-82d3-9bf98019530e" providerId="ADAL" clId="{7D55141F-B49C-40EE-80AA-D258EDAB10FE}" dt="2024-02-13T19:21:24.066" v="19743" actId="478"/>
          <ac:spMkLst>
            <pc:docMk/>
            <pc:sldMk cId="180298869" sldId="277"/>
            <ac:spMk id="4" creationId="{E3319892-6153-C384-5625-7770EAE8C3B8}"/>
          </ac:spMkLst>
        </pc:spChg>
        <pc:spChg chg="add del mod ord">
          <ac:chgData name="Jen Malewicki" userId="0fc5a2f8-408a-4e25-82d3-9bf98019530e" providerId="ADAL" clId="{7D55141F-B49C-40EE-80AA-D258EDAB10FE}" dt="2024-02-13T19:38:11.046" v="19869" actId="478"/>
          <ac:spMkLst>
            <pc:docMk/>
            <pc:sldMk cId="180298869" sldId="277"/>
            <ac:spMk id="5" creationId="{25E21334-915D-4C14-2891-775FA8025777}"/>
          </ac:spMkLst>
        </pc:spChg>
        <pc:spChg chg="add del">
          <ac:chgData name="Jen Malewicki" userId="0fc5a2f8-408a-4e25-82d3-9bf98019530e" providerId="ADAL" clId="{7D55141F-B49C-40EE-80AA-D258EDAB10FE}" dt="2024-02-13T19:22:09.482" v="19749" actId="26606"/>
          <ac:spMkLst>
            <pc:docMk/>
            <pc:sldMk cId="180298869" sldId="277"/>
            <ac:spMk id="10" creationId="{924D84CD-5280-4B52-B96E-8EDAA2B20C51}"/>
          </ac:spMkLst>
        </pc:spChg>
        <pc:spChg chg="add del">
          <ac:chgData name="Jen Malewicki" userId="0fc5a2f8-408a-4e25-82d3-9bf98019530e" providerId="ADAL" clId="{7D55141F-B49C-40EE-80AA-D258EDAB10FE}" dt="2024-02-13T19:22:09.482" v="19749" actId="26606"/>
          <ac:spMkLst>
            <pc:docMk/>
            <pc:sldMk cId="180298869" sldId="277"/>
            <ac:spMk id="11" creationId="{6BC8DD5A-2177-6753-E2F9-C07A00190B7A}"/>
          </ac:spMkLst>
        </pc:spChg>
        <pc:graphicFrameChg chg="mod modGraphic">
          <ac:chgData name="Jen Malewicki" userId="0fc5a2f8-408a-4e25-82d3-9bf98019530e" providerId="ADAL" clId="{7D55141F-B49C-40EE-80AA-D258EDAB10FE}" dt="2024-02-13T19:22:09.484" v="19750" actId="26606"/>
          <ac:graphicFrameMkLst>
            <pc:docMk/>
            <pc:sldMk cId="180298869" sldId="277"/>
            <ac:graphicFrameMk id="8" creationId="{BD57B36D-2BE1-51B0-0E28-EBE244C3D56C}"/>
          </ac:graphicFrameMkLst>
        </pc:graphicFrameChg>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7D55141F-B49C-40EE-80AA-D258EDAB10FE}" dt="2024-02-13T17:22:53.501" v="16595"/>
              <pc2:cmMkLst xmlns:pc2="http://schemas.microsoft.com/office/powerpoint/2019/9/main/command">
                <pc:docMk/>
                <pc:sldMk cId="180298869" sldId="277"/>
                <pc2:cmMk id="{ECBDACBC-8C18-4B03-9828-B3D5B1F6AD19}"/>
              </pc2:cmMkLst>
            </pc226:cmChg>
            <pc226:cmChg xmlns:pc226="http://schemas.microsoft.com/office/powerpoint/2022/06/main/command" chg="del">
              <pc226:chgData name="Jen Malewicki" userId="0fc5a2f8-408a-4e25-82d3-9bf98019530e" providerId="ADAL" clId="{7D55141F-B49C-40EE-80AA-D258EDAB10FE}" dt="2024-02-13T17:22:52.782" v="16594"/>
              <pc2:cmMkLst xmlns:pc2="http://schemas.microsoft.com/office/powerpoint/2019/9/main/command">
                <pc:docMk/>
                <pc:sldMk cId="180298869" sldId="277"/>
                <pc2:cmMk id="{5DAA64EE-0744-492C-90AF-C0C96E93C3A8}"/>
              </pc2:cmMkLst>
            </pc226:cmChg>
          </p:ext>
        </pc:extLst>
      </pc:sldChg>
      <pc:sldChg chg="addSp delSp modSp mod modNotesTx">
        <pc:chgData name="Jen Malewicki" userId="0fc5a2f8-408a-4e25-82d3-9bf98019530e" providerId="ADAL" clId="{7D55141F-B49C-40EE-80AA-D258EDAB10FE}" dt="2024-02-13T19:38:07.940" v="19868" actId="478"/>
        <pc:sldMkLst>
          <pc:docMk/>
          <pc:sldMk cId="2292921550" sldId="280"/>
        </pc:sldMkLst>
        <pc:spChg chg="add del">
          <ac:chgData name="Jen Malewicki" userId="0fc5a2f8-408a-4e25-82d3-9bf98019530e" providerId="ADAL" clId="{7D55141F-B49C-40EE-80AA-D258EDAB10FE}" dt="2024-02-13T19:38:07.940" v="19868" actId="478"/>
          <ac:spMkLst>
            <pc:docMk/>
            <pc:sldMk cId="2292921550" sldId="280"/>
            <ac:spMk id="2" creationId="{86E86377-6CDF-7BF2-F108-4BC8385F6F53}"/>
          </ac:spMkLst>
        </pc:spChg>
        <pc:spChg chg="mod">
          <ac:chgData name="Jen Malewicki" userId="0fc5a2f8-408a-4e25-82d3-9bf98019530e" providerId="ADAL" clId="{7D55141F-B49C-40EE-80AA-D258EDAB10FE}" dt="2024-02-02T19:17:48.429" v="1295" actId="20577"/>
          <ac:spMkLst>
            <pc:docMk/>
            <pc:sldMk cId="2292921550" sldId="280"/>
            <ac:spMk id="5" creationId="{6052F93A-6C10-6CB5-01B1-2E0FC189187F}"/>
          </ac:spMkLst>
        </pc:spChg>
      </pc:sldChg>
      <pc:sldChg chg="addSp delSp modSp mod modNotesTx">
        <pc:chgData name="Jen Malewicki" userId="0fc5a2f8-408a-4e25-82d3-9bf98019530e" providerId="ADAL" clId="{7D55141F-B49C-40EE-80AA-D258EDAB10FE}" dt="2024-02-12T21:37:01.193" v="8849" actId="478"/>
        <pc:sldMkLst>
          <pc:docMk/>
          <pc:sldMk cId="3165439945" sldId="281"/>
        </pc:sldMkLst>
        <pc:spChg chg="mod">
          <ac:chgData name="Jen Malewicki" userId="0fc5a2f8-408a-4e25-82d3-9bf98019530e" providerId="ADAL" clId="{7D55141F-B49C-40EE-80AA-D258EDAB10FE}" dt="2024-02-02T19:09:00.890" v="1122" actId="2711"/>
          <ac:spMkLst>
            <pc:docMk/>
            <pc:sldMk cId="3165439945" sldId="281"/>
            <ac:spMk id="2" creationId="{D07281EF-0FEA-3A49-55FD-2E5613B5772C}"/>
          </ac:spMkLst>
        </pc:spChg>
        <pc:spChg chg="del">
          <ac:chgData name="Jen Malewicki" userId="0fc5a2f8-408a-4e25-82d3-9bf98019530e" providerId="ADAL" clId="{7D55141F-B49C-40EE-80AA-D258EDAB10FE}" dt="2024-02-12T21:37:01.193" v="8849" actId="478"/>
          <ac:spMkLst>
            <pc:docMk/>
            <pc:sldMk cId="3165439945" sldId="281"/>
            <ac:spMk id="4" creationId="{81605FF1-BB59-8AC6-35D3-0634F13BAFBD}"/>
          </ac:spMkLst>
        </pc:spChg>
        <pc:spChg chg="add mod">
          <ac:chgData name="Jen Malewicki" userId="0fc5a2f8-408a-4e25-82d3-9bf98019530e" providerId="ADAL" clId="{7D55141F-B49C-40EE-80AA-D258EDAB10FE}" dt="2024-02-05T15:28:15.949" v="1767" actId="14100"/>
          <ac:spMkLst>
            <pc:docMk/>
            <pc:sldMk cId="3165439945" sldId="281"/>
            <ac:spMk id="7" creationId="{55F252CE-6ECF-1DB2-F9A1-A2ACF78B4B3D}"/>
          </ac:spMkLst>
        </pc:spChg>
        <pc:graphicFrameChg chg="mod">
          <ac:chgData name="Jen Malewicki" userId="0fc5a2f8-408a-4e25-82d3-9bf98019530e" providerId="ADAL" clId="{7D55141F-B49C-40EE-80AA-D258EDAB10FE}" dt="2024-02-02T19:09:28.701" v="1127" actId="2711"/>
          <ac:graphicFrameMkLst>
            <pc:docMk/>
            <pc:sldMk cId="3165439945" sldId="281"/>
            <ac:graphicFrameMk id="5" creationId="{D4B811E5-B416-9951-C430-B51345D01DD5}"/>
          </ac:graphicFrameMkLst>
        </pc:graphicFrameChg>
        <pc:picChg chg="mod">
          <ac:chgData name="Jen Malewicki" userId="0fc5a2f8-408a-4e25-82d3-9bf98019530e" providerId="ADAL" clId="{7D55141F-B49C-40EE-80AA-D258EDAB10FE}" dt="2024-02-05T15:27:54.573" v="1765" actId="1440"/>
          <ac:picMkLst>
            <pc:docMk/>
            <pc:sldMk cId="3165439945" sldId="281"/>
            <ac:picMk id="6" creationId="{512CC7CE-F2D8-7195-FEDE-DA2B679506F9}"/>
          </ac:picMkLst>
        </pc:picChg>
        <pc:picChg chg="add del mod">
          <ac:chgData name="Jen Malewicki" userId="0fc5a2f8-408a-4e25-82d3-9bf98019530e" providerId="ADAL" clId="{7D55141F-B49C-40EE-80AA-D258EDAB10FE}" dt="2024-02-05T15:26:24.555" v="1729" actId="21"/>
          <ac:picMkLst>
            <pc:docMk/>
            <pc:sldMk cId="3165439945" sldId="281"/>
            <ac:picMk id="9" creationId="{4F5AD514-5E2B-DDE3-CA97-69F73C5A9A4F}"/>
          </ac:picMkLst>
        </pc:picChg>
        <pc:picChg chg="add del mod">
          <ac:chgData name="Jen Malewicki" userId="0fc5a2f8-408a-4e25-82d3-9bf98019530e" providerId="ADAL" clId="{7D55141F-B49C-40EE-80AA-D258EDAB10FE}" dt="2024-02-05T15:27:17.686" v="1760" actId="1076"/>
          <ac:picMkLst>
            <pc:docMk/>
            <pc:sldMk cId="3165439945" sldId="281"/>
            <ac:picMk id="10" creationId="{3926018C-1E2C-5859-AFE2-ADFB5746F0A6}"/>
          </ac:picMkLst>
        </pc:picChg>
        <pc:picChg chg="add del mod">
          <ac:chgData name="Jen Malewicki" userId="0fc5a2f8-408a-4e25-82d3-9bf98019530e" providerId="ADAL" clId="{7D55141F-B49C-40EE-80AA-D258EDAB10FE}" dt="2024-02-05T15:26:42.381" v="1743"/>
          <ac:picMkLst>
            <pc:docMk/>
            <pc:sldMk cId="3165439945" sldId="281"/>
            <ac:picMk id="11" creationId="{00BA575B-21D5-2917-3664-250EDEEAE390}"/>
          </ac:picMkLst>
        </pc:picChg>
        <pc:picChg chg="add del">
          <ac:chgData name="Jen Malewicki" userId="0fc5a2f8-408a-4e25-82d3-9bf98019530e" providerId="ADAL" clId="{7D55141F-B49C-40EE-80AA-D258EDAB10FE}" dt="2024-02-05T15:26:43.938" v="1745"/>
          <ac:picMkLst>
            <pc:docMk/>
            <pc:sldMk cId="3165439945" sldId="281"/>
            <ac:picMk id="12" creationId="{56F72815-521E-5846-F603-A07B98BC44D2}"/>
          </ac:picMkLst>
        </pc:picChg>
      </pc:sldChg>
      <pc:sldChg chg="modSp add del mod modNotesTx">
        <pc:chgData name="Jen Malewicki" userId="0fc5a2f8-408a-4e25-82d3-9bf98019530e" providerId="ADAL" clId="{7D55141F-B49C-40EE-80AA-D258EDAB10FE}" dt="2024-02-13T19:32:44.256" v="19832" actId="2696"/>
        <pc:sldMkLst>
          <pc:docMk/>
          <pc:sldMk cId="3005629795" sldId="282"/>
        </pc:sldMkLst>
        <pc:spChg chg="mod">
          <ac:chgData name="Jen Malewicki" userId="0fc5a2f8-408a-4e25-82d3-9bf98019530e" providerId="ADAL" clId="{7D55141F-B49C-40EE-80AA-D258EDAB10FE}" dt="2024-02-02T19:14:33.246" v="1181" actId="2711"/>
          <ac:spMkLst>
            <pc:docMk/>
            <pc:sldMk cId="3005629795" sldId="282"/>
            <ac:spMk id="2" creationId="{0C3F4AEC-F6C3-1325-02F7-1A6956A8E6E6}"/>
          </ac:spMkLst>
        </pc:spChg>
        <pc:spChg chg="mod">
          <ac:chgData name="Jen Malewicki" userId="0fc5a2f8-408a-4e25-82d3-9bf98019530e" providerId="ADAL" clId="{7D55141F-B49C-40EE-80AA-D258EDAB10FE}" dt="2024-02-02T19:14:36.161" v="1182" actId="2711"/>
          <ac:spMkLst>
            <pc:docMk/>
            <pc:sldMk cId="3005629795" sldId="282"/>
            <ac:spMk id="6" creationId="{06383DA3-739C-DA73-13CA-D54F17F3F74D}"/>
          </ac:spMkLst>
        </pc:spChg>
      </pc:sldChg>
      <pc:sldChg chg="modSp del mod modNotesTx">
        <pc:chgData name="Jen Malewicki" userId="0fc5a2f8-408a-4e25-82d3-9bf98019530e" providerId="ADAL" clId="{7D55141F-B49C-40EE-80AA-D258EDAB10FE}" dt="2024-02-13T19:29:42.637" v="19801" actId="2696"/>
        <pc:sldMkLst>
          <pc:docMk/>
          <pc:sldMk cId="682705057" sldId="284"/>
        </pc:sldMkLst>
        <pc:spChg chg="mod">
          <ac:chgData name="Jen Malewicki" userId="0fc5a2f8-408a-4e25-82d3-9bf98019530e" providerId="ADAL" clId="{7D55141F-B49C-40EE-80AA-D258EDAB10FE}" dt="2024-02-02T19:14:48.649" v="1183" actId="2711"/>
          <ac:spMkLst>
            <pc:docMk/>
            <pc:sldMk cId="682705057" sldId="284"/>
            <ac:spMk id="2" creationId="{CCFD6443-D277-F25C-ED21-69BB8D831152}"/>
          </ac:spMkLst>
        </pc:spChg>
        <pc:spChg chg="mod">
          <ac:chgData name="Jen Malewicki" userId="0fc5a2f8-408a-4e25-82d3-9bf98019530e" providerId="ADAL" clId="{7D55141F-B49C-40EE-80AA-D258EDAB10FE}" dt="2024-02-02T19:14:52.062" v="1184" actId="2711"/>
          <ac:spMkLst>
            <pc:docMk/>
            <pc:sldMk cId="682705057" sldId="284"/>
            <ac:spMk id="4" creationId="{B904CE07-8E53-9C7B-3981-0E12C26B7A26}"/>
          </ac:spMkLst>
        </pc:spChg>
      </pc:sldChg>
      <pc:sldChg chg="modSp del mod">
        <pc:chgData name="Jen Malewicki" userId="0fc5a2f8-408a-4e25-82d3-9bf98019530e" providerId="ADAL" clId="{7D55141F-B49C-40EE-80AA-D258EDAB10FE}" dt="2024-02-12T21:56:20.615" v="9094" actId="2696"/>
        <pc:sldMkLst>
          <pc:docMk/>
          <pc:sldMk cId="1547979635" sldId="285"/>
        </pc:sldMkLst>
        <pc:spChg chg="mod">
          <ac:chgData name="Jen Malewicki" userId="0fc5a2f8-408a-4e25-82d3-9bf98019530e" providerId="ADAL" clId="{7D55141F-B49C-40EE-80AA-D258EDAB10FE}" dt="2024-02-02T19:12:49.874" v="1155" actId="2711"/>
          <ac:spMkLst>
            <pc:docMk/>
            <pc:sldMk cId="1547979635" sldId="285"/>
            <ac:spMk id="2" creationId="{5DA40043-A7E9-C061-5AF3-A010819BD55F}"/>
          </ac:spMkLst>
        </pc:spChg>
        <pc:spChg chg="mod">
          <ac:chgData name="Jen Malewicki" userId="0fc5a2f8-408a-4e25-82d3-9bf98019530e" providerId="ADAL" clId="{7D55141F-B49C-40EE-80AA-D258EDAB10FE}" dt="2024-02-12T21:50:46.600" v="9029" actId="1076"/>
          <ac:spMkLst>
            <pc:docMk/>
            <pc:sldMk cId="1547979635" sldId="285"/>
            <ac:spMk id="4" creationId="{E72A1EBF-84BA-B3ED-FEBD-772CF63142E4}"/>
          </ac:spMkLst>
        </pc:spChg>
      </pc:sldChg>
      <pc:sldChg chg="addSp delSp modSp mod setBg modNotesTx">
        <pc:chgData name="Jen Malewicki" userId="0fc5a2f8-408a-4e25-82d3-9bf98019530e" providerId="ADAL" clId="{7D55141F-B49C-40EE-80AA-D258EDAB10FE}" dt="2024-02-13T22:25:31.213" v="20942" actId="27636"/>
        <pc:sldMkLst>
          <pc:docMk/>
          <pc:sldMk cId="1085774472" sldId="287"/>
        </pc:sldMkLst>
        <pc:spChg chg="add del mod">
          <ac:chgData name="Jen Malewicki" userId="0fc5a2f8-408a-4e25-82d3-9bf98019530e" providerId="ADAL" clId="{7D55141F-B49C-40EE-80AA-D258EDAB10FE}" dt="2024-02-13T22:25:03.026" v="20925" actId="26606"/>
          <ac:spMkLst>
            <pc:docMk/>
            <pc:sldMk cId="1085774472" sldId="287"/>
            <ac:spMk id="2" creationId="{90CE819B-8C05-38A5-BD09-1B52074C6EF7}"/>
          </ac:spMkLst>
        </pc:spChg>
        <pc:spChg chg="add del mod">
          <ac:chgData name="Jen Malewicki" userId="0fc5a2f8-408a-4e25-82d3-9bf98019530e" providerId="ADAL" clId="{7D55141F-B49C-40EE-80AA-D258EDAB10FE}" dt="2024-02-13T22:25:31.213" v="20942" actId="27636"/>
          <ac:spMkLst>
            <pc:docMk/>
            <pc:sldMk cId="1085774472" sldId="287"/>
            <ac:spMk id="3" creationId="{B56363B8-CD96-3BCC-3057-6CCB9BEE56E0}"/>
          </ac:spMkLst>
        </pc:spChg>
        <pc:spChg chg="add del">
          <ac:chgData name="Jen Malewicki" userId="0fc5a2f8-408a-4e25-82d3-9bf98019530e" providerId="ADAL" clId="{7D55141F-B49C-40EE-80AA-D258EDAB10FE}" dt="2024-02-12T21:36:44.022" v="8847" actId="478"/>
          <ac:spMkLst>
            <pc:docMk/>
            <pc:sldMk cId="1085774472" sldId="287"/>
            <ac:spMk id="4" creationId="{3E9763D3-8F02-0578-305A-851447C95CA2}"/>
          </ac:spMkLst>
        </pc:spChg>
        <pc:spChg chg="add del mod">
          <ac:chgData name="Jen Malewicki" userId="0fc5a2f8-408a-4e25-82d3-9bf98019530e" providerId="ADAL" clId="{7D55141F-B49C-40EE-80AA-D258EDAB10FE}" dt="2024-02-12T21:36:13.939" v="8844" actId="478"/>
          <ac:spMkLst>
            <pc:docMk/>
            <pc:sldMk cId="1085774472" sldId="287"/>
            <ac:spMk id="6" creationId="{A70320F1-A00D-49C9-A967-0CC3ACAD0A38}"/>
          </ac:spMkLst>
        </pc:spChg>
        <pc:spChg chg="add">
          <ac:chgData name="Jen Malewicki" userId="0fc5a2f8-408a-4e25-82d3-9bf98019530e" providerId="ADAL" clId="{7D55141F-B49C-40EE-80AA-D258EDAB10FE}" dt="2024-02-13T22:25:03.026" v="20925" actId="26606"/>
          <ac:spMkLst>
            <pc:docMk/>
            <pc:sldMk cId="1085774472" sldId="287"/>
            <ac:spMk id="9" creationId="{EEBFA4C8-C301-60A7-C96E-E85360F5DFB4}"/>
          </ac:spMkLst>
        </pc:spChg>
        <pc:graphicFrameChg chg="add del mod">
          <ac:chgData name="Jen Malewicki" userId="0fc5a2f8-408a-4e25-82d3-9bf98019530e" providerId="ADAL" clId="{7D55141F-B49C-40EE-80AA-D258EDAB10FE}" dt="2024-02-12T22:30:51.260" v="9852" actId="26606"/>
          <ac:graphicFrameMkLst>
            <pc:docMk/>
            <pc:sldMk cId="1085774472" sldId="287"/>
            <ac:graphicFrameMk id="7" creationId="{02DE5887-509D-CEAE-28C7-0B6B31A7F948}"/>
          </ac:graphicFrameMkLst>
        </pc:graphicFrameChg>
      </pc:sldChg>
      <pc:sldChg chg="addSp delSp modSp mod delAnim modAnim modNotesTx">
        <pc:chgData name="Jen Malewicki" userId="0fc5a2f8-408a-4e25-82d3-9bf98019530e" providerId="ADAL" clId="{7D55141F-B49C-40EE-80AA-D258EDAB10FE}" dt="2024-02-13T20:58:39.996" v="20838" actId="20577"/>
        <pc:sldMkLst>
          <pc:docMk/>
          <pc:sldMk cId="2460401271" sldId="288"/>
        </pc:sldMkLst>
        <pc:spChg chg="mod">
          <ac:chgData name="Jen Malewicki" userId="0fc5a2f8-408a-4e25-82d3-9bf98019530e" providerId="ADAL" clId="{7D55141F-B49C-40EE-80AA-D258EDAB10FE}" dt="2024-02-12T14:24:58.168" v="6841" actId="1076"/>
          <ac:spMkLst>
            <pc:docMk/>
            <pc:sldMk cId="2460401271" sldId="288"/>
            <ac:spMk id="2" creationId="{09BC69CB-FDC7-8C49-ED37-C628CD611A37}"/>
          </ac:spMkLst>
        </pc:spChg>
        <pc:spChg chg="del mod">
          <ac:chgData name="Jen Malewicki" userId="0fc5a2f8-408a-4e25-82d3-9bf98019530e" providerId="ADAL" clId="{7D55141F-B49C-40EE-80AA-D258EDAB10FE}" dt="2024-02-12T21:31:47.238" v="8805" actId="478"/>
          <ac:spMkLst>
            <pc:docMk/>
            <pc:sldMk cId="2460401271" sldId="288"/>
            <ac:spMk id="3" creationId="{BF31A17F-C953-2458-5D1E-0C1355F835D4}"/>
          </ac:spMkLst>
        </pc:spChg>
        <pc:spChg chg="mod">
          <ac:chgData name="Jen Malewicki" userId="0fc5a2f8-408a-4e25-82d3-9bf98019530e" providerId="ADAL" clId="{7D55141F-B49C-40EE-80AA-D258EDAB10FE}" dt="2024-02-12T21:34:29.174" v="8831" actId="207"/>
          <ac:spMkLst>
            <pc:docMk/>
            <pc:sldMk cId="2460401271" sldId="288"/>
            <ac:spMk id="7" creationId="{39CD9897-0F75-9CE4-8845-3894F02D9CFF}"/>
          </ac:spMkLst>
        </pc:spChg>
        <pc:spChg chg="mod">
          <ac:chgData name="Jen Malewicki" userId="0fc5a2f8-408a-4e25-82d3-9bf98019530e" providerId="ADAL" clId="{7D55141F-B49C-40EE-80AA-D258EDAB10FE}" dt="2024-02-12T14:24:41.636" v="6839" actId="1076"/>
          <ac:spMkLst>
            <pc:docMk/>
            <pc:sldMk cId="2460401271" sldId="288"/>
            <ac:spMk id="15" creationId="{F6E83EAF-6247-C7F4-C54A-8A1ED4062D26}"/>
          </ac:spMkLst>
        </pc:spChg>
        <pc:graphicFrameChg chg="del mod">
          <ac:chgData name="Jen Malewicki" userId="0fc5a2f8-408a-4e25-82d3-9bf98019530e" providerId="ADAL" clId="{7D55141F-B49C-40EE-80AA-D258EDAB10FE}" dt="2024-02-12T14:24:12.676" v="6833" actId="478"/>
          <ac:graphicFrameMkLst>
            <pc:docMk/>
            <pc:sldMk cId="2460401271" sldId="288"/>
            <ac:graphicFrameMk id="8" creationId="{DA704576-3962-0A73-699B-BF6BA5ECEBA9}"/>
          </ac:graphicFrameMkLst>
        </pc:graphicFrameChg>
        <pc:picChg chg="add del mod">
          <ac:chgData name="Jen Malewicki" userId="0fc5a2f8-408a-4e25-82d3-9bf98019530e" providerId="ADAL" clId="{7D55141F-B49C-40EE-80AA-D258EDAB10FE}" dt="2024-02-12T21:29:16.907" v="8769" actId="21"/>
          <ac:picMkLst>
            <pc:docMk/>
            <pc:sldMk cId="2460401271" sldId="288"/>
            <ac:picMk id="5" creationId="{8FE9B504-0A1B-2C48-37EF-DC5E01E9A9CE}"/>
          </ac:picMkLst>
        </pc:picChg>
      </pc:sldChg>
      <pc:sldChg chg="addSp delSp modSp mod modNotesTx">
        <pc:chgData name="Jen Malewicki" userId="0fc5a2f8-408a-4e25-82d3-9bf98019530e" providerId="ADAL" clId="{7D55141F-B49C-40EE-80AA-D258EDAB10FE}" dt="2024-02-13T19:26:04.792" v="19773" actId="478"/>
        <pc:sldMkLst>
          <pc:docMk/>
          <pc:sldMk cId="432521339" sldId="289"/>
        </pc:sldMkLst>
        <pc:spChg chg="del mod">
          <ac:chgData name="Jen Malewicki" userId="0fc5a2f8-408a-4e25-82d3-9bf98019530e" providerId="ADAL" clId="{7D55141F-B49C-40EE-80AA-D258EDAB10FE}" dt="2024-02-12T22:28:23.355" v="9795" actId="478"/>
          <ac:spMkLst>
            <pc:docMk/>
            <pc:sldMk cId="432521339" sldId="289"/>
            <ac:spMk id="2" creationId="{75F7856D-6FCA-23EE-D108-B8D2DF727D0F}"/>
          </ac:spMkLst>
        </pc:spChg>
        <pc:spChg chg="add del mod ord">
          <ac:chgData name="Jen Malewicki" userId="0fc5a2f8-408a-4e25-82d3-9bf98019530e" providerId="ADAL" clId="{7D55141F-B49C-40EE-80AA-D258EDAB10FE}" dt="2024-02-13T19:26:04.792" v="19773" actId="478"/>
          <ac:spMkLst>
            <pc:docMk/>
            <pc:sldMk cId="432521339" sldId="289"/>
            <ac:spMk id="3" creationId="{F38FDABA-775E-C44F-F924-CBA0C46EF9C7}"/>
          </ac:spMkLst>
        </pc:spChg>
        <pc:spChg chg="mod">
          <ac:chgData name="Jen Malewicki" userId="0fc5a2f8-408a-4e25-82d3-9bf98019530e" providerId="ADAL" clId="{7D55141F-B49C-40EE-80AA-D258EDAB10FE}" dt="2024-02-02T19:13:17.362" v="1161" actId="2711"/>
          <ac:spMkLst>
            <pc:docMk/>
            <pc:sldMk cId="432521339" sldId="289"/>
            <ac:spMk id="5" creationId="{D37E3DDA-7197-3865-94D6-250FA959B285}"/>
          </ac:spMkLst>
        </pc:spChg>
      </pc:sldChg>
      <pc:sldChg chg="addSp delSp modSp mod">
        <pc:chgData name="Jen Malewicki" userId="0fc5a2f8-408a-4e25-82d3-9bf98019530e" providerId="ADAL" clId="{7D55141F-B49C-40EE-80AA-D258EDAB10FE}" dt="2024-02-13T19:38:54.822" v="19872" actId="26606"/>
        <pc:sldMkLst>
          <pc:docMk/>
          <pc:sldMk cId="3941613262" sldId="290"/>
        </pc:sldMkLst>
        <pc:spChg chg="mod">
          <ac:chgData name="Jen Malewicki" userId="0fc5a2f8-408a-4e25-82d3-9bf98019530e" providerId="ADAL" clId="{7D55141F-B49C-40EE-80AA-D258EDAB10FE}" dt="2024-02-02T19:15:33.829" v="1196" actId="2711"/>
          <ac:spMkLst>
            <pc:docMk/>
            <pc:sldMk cId="3941613262" sldId="290"/>
            <ac:spMk id="2" creationId="{84F3BDB8-206B-58E5-6AA0-B07C5A1B24A7}"/>
          </ac:spMkLst>
        </pc:spChg>
        <pc:spChg chg="add del mod">
          <ac:chgData name="Jen Malewicki" userId="0fc5a2f8-408a-4e25-82d3-9bf98019530e" providerId="ADAL" clId="{7D55141F-B49C-40EE-80AA-D258EDAB10FE}" dt="2024-02-13T19:38:54.822" v="19872" actId="26606"/>
          <ac:spMkLst>
            <pc:docMk/>
            <pc:sldMk cId="3941613262" sldId="290"/>
            <ac:spMk id="3" creationId="{0911D567-AD8A-5ED7-5AD6-643AEE60DDEF}"/>
          </ac:spMkLst>
        </pc:spChg>
        <pc:spChg chg="del">
          <ac:chgData name="Jen Malewicki" userId="0fc5a2f8-408a-4e25-82d3-9bf98019530e" providerId="ADAL" clId="{7D55141F-B49C-40EE-80AA-D258EDAB10FE}" dt="2024-02-13T19:38:20.321" v="19870" actId="478"/>
          <ac:spMkLst>
            <pc:docMk/>
            <pc:sldMk cId="3941613262" sldId="290"/>
            <ac:spMk id="4" creationId="{E41E22B6-CFD3-CA68-47EE-F58E7F064856}"/>
          </ac:spMkLst>
        </pc:spChg>
        <pc:graphicFrameChg chg="add del">
          <ac:chgData name="Jen Malewicki" userId="0fc5a2f8-408a-4e25-82d3-9bf98019530e" providerId="ADAL" clId="{7D55141F-B49C-40EE-80AA-D258EDAB10FE}" dt="2024-02-13T19:38:54.822" v="19872" actId="26606"/>
          <ac:graphicFrameMkLst>
            <pc:docMk/>
            <pc:sldMk cId="3941613262" sldId="290"/>
            <ac:graphicFrameMk id="5" creationId="{B59D59C0-1A7D-0C02-9659-B6D500C82CB2}"/>
          </ac:graphicFrameMkLst>
        </pc:graphicFrameChg>
      </pc:sldChg>
      <pc:sldChg chg="modSp mod modNotesTx">
        <pc:chgData name="Jen Malewicki" userId="0fc5a2f8-408a-4e25-82d3-9bf98019530e" providerId="ADAL" clId="{7D55141F-B49C-40EE-80AA-D258EDAB10FE}" dt="2024-02-12T23:03:25.106" v="12609" actId="20577"/>
        <pc:sldMkLst>
          <pc:docMk/>
          <pc:sldMk cId="2227603841" sldId="291"/>
        </pc:sldMkLst>
        <pc:spChg chg="mod">
          <ac:chgData name="Jen Malewicki" userId="0fc5a2f8-408a-4e25-82d3-9bf98019530e" providerId="ADAL" clId="{7D55141F-B49C-40EE-80AA-D258EDAB10FE}" dt="2024-02-02T19:13:21.779" v="1162" actId="2711"/>
          <ac:spMkLst>
            <pc:docMk/>
            <pc:sldMk cId="2227603841" sldId="291"/>
            <ac:spMk id="4" creationId="{BC326437-5009-1542-FA26-DA4EFFF70ED5}"/>
          </ac:spMkLst>
        </pc:spChg>
      </pc:sldChg>
      <pc:sldChg chg="addSp delSp modSp del mod modNotesTx">
        <pc:chgData name="Jen Malewicki" userId="0fc5a2f8-408a-4e25-82d3-9bf98019530e" providerId="ADAL" clId="{7D55141F-B49C-40EE-80AA-D258EDAB10FE}" dt="2024-02-13T19:20:28.592" v="19740" actId="2696"/>
        <pc:sldMkLst>
          <pc:docMk/>
          <pc:sldMk cId="827243485" sldId="292"/>
        </pc:sldMkLst>
        <pc:spChg chg="mod">
          <ac:chgData name="Jen Malewicki" userId="0fc5a2f8-408a-4e25-82d3-9bf98019530e" providerId="ADAL" clId="{7D55141F-B49C-40EE-80AA-D258EDAB10FE}" dt="2024-02-02T19:15:47.087" v="1198" actId="2711"/>
          <ac:spMkLst>
            <pc:docMk/>
            <pc:sldMk cId="827243485" sldId="292"/>
            <ac:spMk id="2" creationId="{C08C11CE-24EE-2998-D048-A759A78D81E2}"/>
          </ac:spMkLst>
        </pc:spChg>
        <pc:spChg chg="add del mod">
          <ac:chgData name="Jen Malewicki" userId="0fc5a2f8-408a-4e25-82d3-9bf98019530e" providerId="ADAL" clId="{7D55141F-B49C-40EE-80AA-D258EDAB10FE}" dt="2024-02-13T19:18:48.024" v="19719" actId="21"/>
          <ac:spMkLst>
            <pc:docMk/>
            <pc:sldMk cId="827243485" sldId="292"/>
            <ac:spMk id="4" creationId="{16EA9DC0-6561-2FD4-AECB-DB1E6A366DBA}"/>
          </ac:spMkLst>
        </pc:spChg>
        <pc:spChg chg="mod">
          <ac:chgData name="Jen Malewicki" userId="0fc5a2f8-408a-4e25-82d3-9bf98019530e" providerId="ADAL" clId="{7D55141F-B49C-40EE-80AA-D258EDAB10FE}" dt="2024-02-13T18:12:37.256" v="18721" actId="404"/>
          <ac:spMkLst>
            <pc:docMk/>
            <pc:sldMk cId="827243485" sldId="292"/>
            <ac:spMk id="5" creationId="{4212AB6C-EC13-DB55-DBE0-15D4D5FE8509}"/>
          </ac:spMkLst>
        </pc:spChg>
        <pc:spChg chg="del">
          <ac:chgData name="Jen Malewicki" userId="0fc5a2f8-408a-4e25-82d3-9bf98019530e" providerId="ADAL" clId="{7D55141F-B49C-40EE-80AA-D258EDAB10FE}" dt="2024-02-13T19:16:32.837" v="19695" actId="478"/>
          <ac:spMkLst>
            <pc:docMk/>
            <pc:sldMk cId="827243485" sldId="292"/>
            <ac:spMk id="8" creationId="{39A2F16E-D789-FE8A-2F54-CBAAD5D0E5CE}"/>
          </ac:spMkLst>
        </pc:spChg>
        <pc:picChg chg="add mod">
          <ac:chgData name="Jen Malewicki" userId="0fc5a2f8-408a-4e25-82d3-9bf98019530e" providerId="ADAL" clId="{7D55141F-B49C-40EE-80AA-D258EDAB10FE}" dt="2024-02-13T18:12:59.548" v="18723" actId="1076"/>
          <ac:picMkLst>
            <pc:docMk/>
            <pc:sldMk cId="827243485" sldId="292"/>
            <ac:picMk id="6" creationId="{2DA37FF8-601E-9FBE-4B80-D701E53E7B3E}"/>
          </ac:picMkLst>
        </pc:picChg>
        <pc:picChg chg="mod">
          <ac:chgData name="Jen Malewicki" userId="0fc5a2f8-408a-4e25-82d3-9bf98019530e" providerId="ADAL" clId="{7D55141F-B49C-40EE-80AA-D258EDAB10FE}" dt="2024-02-13T18:12:30.008" v="18719" actId="1076"/>
          <ac:picMkLst>
            <pc:docMk/>
            <pc:sldMk cId="827243485" sldId="292"/>
            <ac:picMk id="7" creationId="{EAAF8BDA-ABB5-8390-58B6-4E0CC965C20B}"/>
          </ac:picMkLst>
        </pc:picChg>
      </pc:sldChg>
      <pc:sldChg chg="modAnim modNotesTx">
        <pc:chgData name="Jen Malewicki" userId="0fc5a2f8-408a-4e25-82d3-9bf98019530e" providerId="ADAL" clId="{7D55141F-B49C-40EE-80AA-D258EDAB10FE}" dt="2024-02-13T20:14:22.962" v="20550"/>
        <pc:sldMkLst>
          <pc:docMk/>
          <pc:sldMk cId="2985163225" sldId="293"/>
        </pc:sldMkLst>
      </pc:sldChg>
      <pc:sldChg chg="addSp delSp modSp new add del mod ord delAnim modAnim modNotesTx">
        <pc:chgData name="Jen Malewicki" userId="0fc5a2f8-408a-4e25-82d3-9bf98019530e" providerId="ADAL" clId="{7D55141F-B49C-40EE-80AA-D258EDAB10FE}" dt="2024-02-13T21:05:46.508" v="20846"/>
        <pc:sldMkLst>
          <pc:docMk/>
          <pc:sldMk cId="2710007718" sldId="294"/>
        </pc:sldMkLst>
        <pc:spChg chg="mod">
          <ac:chgData name="Jen Malewicki" userId="0fc5a2f8-408a-4e25-82d3-9bf98019530e" providerId="ADAL" clId="{7D55141F-B49C-40EE-80AA-D258EDAB10FE}" dt="2024-02-02T19:17:14.687" v="1224" actId="20577"/>
          <ac:spMkLst>
            <pc:docMk/>
            <pc:sldMk cId="2710007718" sldId="294"/>
            <ac:spMk id="2" creationId="{D47C9DC6-224E-6132-12D5-378D8CE61575}"/>
          </ac:spMkLst>
        </pc:spChg>
        <pc:spChg chg="del">
          <ac:chgData name="Jen Malewicki" userId="0fc5a2f8-408a-4e25-82d3-9bf98019530e" providerId="ADAL" clId="{7D55141F-B49C-40EE-80AA-D258EDAB10FE}" dt="2024-02-02T19:04:07.163" v="1060" actId="478"/>
          <ac:spMkLst>
            <pc:docMk/>
            <pc:sldMk cId="2710007718" sldId="294"/>
            <ac:spMk id="3" creationId="{EC875716-0CB8-6C9A-A34A-D3506193E4FB}"/>
          </ac:spMkLst>
        </pc:spChg>
        <pc:spChg chg="del">
          <ac:chgData name="Jen Malewicki" userId="0fc5a2f8-408a-4e25-82d3-9bf98019530e" providerId="ADAL" clId="{7D55141F-B49C-40EE-80AA-D258EDAB10FE}" dt="2024-02-01T15:25:12.374" v="1"/>
          <ac:spMkLst>
            <pc:docMk/>
            <pc:sldMk cId="2710007718" sldId="294"/>
            <ac:spMk id="4" creationId="{7FC1C893-D8EF-6EE7-824B-9DDEA71FB26F}"/>
          </ac:spMkLst>
        </pc:spChg>
        <pc:spChg chg="add del mod">
          <ac:chgData name="Jen Malewicki" userId="0fc5a2f8-408a-4e25-82d3-9bf98019530e" providerId="ADAL" clId="{7D55141F-B49C-40EE-80AA-D258EDAB10FE}" dt="2024-02-02T18:49:18.704" v="848" actId="22"/>
          <ac:spMkLst>
            <pc:docMk/>
            <pc:sldMk cId="2710007718" sldId="294"/>
            <ac:spMk id="7" creationId="{8AA2CDDE-DA61-E16D-E06F-C4F50489567D}"/>
          </ac:spMkLst>
        </pc:spChg>
        <pc:spChg chg="add del mod ord">
          <ac:chgData name="Jen Malewicki" userId="0fc5a2f8-408a-4e25-82d3-9bf98019530e" providerId="ADAL" clId="{7D55141F-B49C-40EE-80AA-D258EDAB10FE}" dt="2024-02-02T19:04:00.528" v="1057" actId="478"/>
          <ac:spMkLst>
            <pc:docMk/>
            <pc:sldMk cId="2710007718" sldId="294"/>
            <ac:spMk id="8" creationId="{E4370143-0B71-05FC-83CD-4832F1D0A4B3}"/>
          </ac:spMkLst>
        </pc:spChg>
        <pc:spChg chg="add mod">
          <ac:chgData name="Jen Malewicki" userId="0fc5a2f8-408a-4e25-82d3-9bf98019530e" providerId="ADAL" clId="{7D55141F-B49C-40EE-80AA-D258EDAB10FE}" dt="2024-02-13T20:03:21.795" v="20462"/>
          <ac:spMkLst>
            <pc:docMk/>
            <pc:sldMk cId="2710007718" sldId="294"/>
            <ac:spMk id="12" creationId="{6898F3EB-E320-A8C3-D3D3-1DE2EE7B59F6}"/>
          </ac:spMkLst>
        </pc:spChg>
        <pc:spChg chg="add mod ord">
          <ac:chgData name="Jen Malewicki" userId="0fc5a2f8-408a-4e25-82d3-9bf98019530e" providerId="ADAL" clId="{7D55141F-B49C-40EE-80AA-D258EDAB10FE}" dt="2024-02-13T20:04:12.488" v="20463" actId="1076"/>
          <ac:spMkLst>
            <pc:docMk/>
            <pc:sldMk cId="2710007718" sldId="294"/>
            <ac:spMk id="17" creationId="{A585E447-B371-817C-B328-A8EFBD73EFE1}"/>
          </ac:spMkLst>
        </pc:spChg>
        <pc:graphicFrameChg chg="add del modGraphic">
          <ac:chgData name="Jen Malewicki" userId="0fc5a2f8-408a-4e25-82d3-9bf98019530e" providerId="ADAL" clId="{7D55141F-B49C-40EE-80AA-D258EDAB10FE}" dt="2024-02-02T18:52:12.548" v="866" actId="478"/>
          <ac:graphicFrameMkLst>
            <pc:docMk/>
            <pc:sldMk cId="2710007718" sldId="294"/>
            <ac:graphicFrameMk id="14" creationId="{8ED1FA68-378A-3C3D-EEE6-8D7387FC96FF}"/>
          </ac:graphicFrameMkLst>
        </pc:graphicFrameChg>
        <pc:graphicFrameChg chg="add del mod">
          <ac:chgData name="Jen Malewicki" userId="0fc5a2f8-408a-4e25-82d3-9bf98019530e" providerId="ADAL" clId="{7D55141F-B49C-40EE-80AA-D258EDAB10FE}" dt="2024-02-13T19:54:00.074" v="20298"/>
          <ac:graphicFrameMkLst>
            <pc:docMk/>
            <pc:sldMk cId="2710007718" sldId="294"/>
            <ac:graphicFrameMk id="20" creationId="{E78E53A7-ED5F-EE0C-3319-93986BF44C93}"/>
          </ac:graphicFrameMkLst>
        </pc:graphicFrameChg>
        <pc:graphicFrameChg chg="add del mod">
          <ac:chgData name="Jen Malewicki" userId="0fc5a2f8-408a-4e25-82d3-9bf98019530e" providerId="ADAL" clId="{7D55141F-B49C-40EE-80AA-D258EDAB10FE}" dt="2024-02-13T19:54:07.417" v="20300"/>
          <ac:graphicFrameMkLst>
            <pc:docMk/>
            <pc:sldMk cId="2710007718" sldId="294"/>
            <ac:graphicFrameMk id="22" creationId="{FCDE20FF-716A-909E-16D1-1281CBF97F8C}"/>
          </ac:graphicFrameMkLst>
        </pc:graphicFrameChg>
        <pc:picChg chg="add del mod">
          <ac:chgData name="Jen Malewicki" userId="0fc5a2f8-408a-4e25-82d3-9bf98019530e" providerId="ADAL" clId="{7D55141F-B49C-40EE-80AA-D258EDAB10FE}" dt="2024-02-02T17:03:29.265" v="840" actId="478"/>
          <ac:picMkLst>
            <pc:docMk/>
            <pc:sldMk cId="2710007718" sldId="294"/>
            <ac:picMk id="5" creationId="{A261D1CE-0A39-72B1-86A5-6CBB808BD898}"/>
          </ac:picMkLst>
        </pc:picChg>
        <pc:picChg chg="add del mod ord">
          <ac:chgData name="Jen Malewicki" userId="0fc5a2f8-408a-4e25-82d3-9bf98019530e" providerId="ADAL" clId="{7D55141F-B49C-40EE-80AA-D258EDAB10FE}" dt="2024-02-02T18:49:40.117" v="855" actId="478"/>
          <ac:picMkLst>
            <pc:docMk/>
            <pc:sldMk cId="2710007718" sldId="294"/>
            <ac:picMk id="10" creationId="{FC553B79-FDBA-B171-1A14-D4BB454EFA29}"/>
          </ac:picMkLst>
        </pc:picChg>
        <pc:picChg chg="add mod">
          <ac:chgData name="Jen Malewicki" userId="0fc5a2f8-408a-4e25-82d3-9bf98019530e" providerId="ADAL" clId="{7D55141F-B49C-40EE-80AA-D258EDAB10FE}" dt="2024-02-13T19:56:43.877" v="20322" actId="1076"/>
          <ac:picMkLst>
            <pc:docMk/>
            <pc:sldMk cId="2710007718" sldId="294"/>
            <ac:picMk id="19" creationId="{A399A7B9-9874-E9A0-1B2F-7535F8CF40CB}"/>
          </ac:picMkLst>
        </pc:picChg>
        <pc:picChg chg="add del mod">
          <ac:chgData name="Jen Malewicki" userId="0fc5a2f8-408a-4e25-82d3-9bf98019530e" providerId="ADAL" clId="{7D55141F-B49C-40EE-80AA-D258EDAB10FE}" dt="2024-02-13T19:54:00.074" v="20298"/>
          <ac:picMkLst>
            <pc:docMk/>
            <pc:sldMk cId="2710007718" sldId="294"/>
            <ac:picMk id="21" creationId="{18D10A06-DAE4-64D4-B32B-FDB8500D758B}"/>
          </ac:picMkLst>
        </pc:picChg>
        <pc:picChg chg="add del mod">
          <ac:chgData name="Jen Malewicki" userId="0fc5a2f8-408a-4e25-82d3-9bf98019530e" providerId="ADAL" clId="{7D55141F-B49C-40EE-80AA-D258EDAB10FE}" dt="2024-02-13T19:54:07.417" v="20300"/>
          <ac:picMkLst>
            <pc:docMk/>
            <pc:sldMk cId="2710007718" sldId="294"/>
            <ac:picMk id="23" creationId="{1B21B617-1900-4BE3-2A4F-882783902ABF}"/>
          </ac:picMkLst>
        </pc:picChg>
        <pc:picChg chg="add del mod">
          <ac:chgData name="Jen Malewicki" userId="0fc5a2f8-408a-4e25-82d3-9bf98019530e" providerId="ADAL" clId="{7D55141F-B49C-40EE-80AA-D258EDAB10FE}" dt="2024-02-13T20:01:10.099" v="20381" actId="478"/>
          <ac:picMkLst>
            <pc:docMk/>
            <pc:sldMk cId="2710007718" sldId="294"/>
            <ac:picMk id="25" creationId="{3E82C74E-FA92-73CE-005B-2D9C5A77CC63}"/>
          </ac:picMkLst>
        </pc:picChg>
      </pc:sldChg>
      <pc:sldChg chg="new del ord">
        <pc:chgData name="Jen Malewicki" userId="0fc5a2f8-408a-4e25-82d3-9bf98019530e" providerId="ADAL" clId="{7D55141F-B49C-40EE-80AA-D258EDAB10FE}" dt="2024-02-02T16:51:42.972" v="801" actId="2696"/>
        <pc:sldMkLst>
          <pc:docMk/>
          <pc:sldMk cId="3982491645" sldId="295"/>
        </pc:sldMkLst>
      </pc:sldChg>
      <pc:sldChg chg="addSp delSp modSp add mod ord modTransition setBg addAnim delAnim modNotesTx">
        <pc:chgData name="Jen Malewicki" userId="0fc5a2f8-408a-4e25-82d3-9bf98019530e" providerId="ADAL" clId="{7D55141F-B49C-40EE-80AA-D258EDAB10FE}" dt="2024-02-13T20:52:51.448" v="20808" actId="20577"/>
        <pc:sldMkLst>
          <pc:docMk/>
          <pc:sldMk cId="1827660855" sldId="296"/>
        </pc:sldMkLst>
        <pc:spChg chg="add del mod ord">
          <ac:chgData name="Jen Malewicki" userId="0fc5a2f8-408a-4e25-82d3-9bf98019530e" providerId="ADAL" clId="{7D55141F-B49C-40EE-80AA-D258EDAB10FE}" dt="2024-02-13T14:04:56.448" v="13248" actId="14100"/>
          <ac:spMkLst>
            <pc:docMk/>
            <pc:sldMk cId="1827660855" sldId="296"/>
            <ac:spMk id="2" creationId="{FF36BA63-2234-56A7-C3F0-6CE12D117B21}"/>
          </ac:spMkLst>
        </pc:spChg>
        <pc:spChg chg="add del mod">
          <ac:chgData name="Jen Malewicki" userId="0fc5a2f8-408a-4e25-82d3-9bf98019530e" providerId="ADAL" clId="{7D55141F-B49C-40EE-80AA-D258EDAB10FE}" dt="2024-02-02T16:52:38.410" v="815" actId="478"/>
          <ac:spMkLst>
            <pc:docMk/>
            <pc:sldMk cId="1827660855" sldId="296"/>
            <ac:spMk id="4" creationId="{B04F739F-3931-F971-EE2B-C3274B63092D}"/>
          </ac:spMkLst>
        </pc:spChg>
        <pc:spChg chg="add del mod">
          <ac:chgData name="Jen Malewicki" userId="0fc5a2f8-408a-4e25-82d3-9bf98019530e" providerId="ADAL" clId="{7D55141F-B49C-40EE-80AA-D258EDAB10FE}" dt="2024-02-13T19:22:56.760" v="19752" actId="478"/>
          <ac:spMkLst>
            <pc:docMk/>
            <pc:sldMk cId="1827660855" sldId="296"/>
            <ac:spMk id="9" creationId="{EC09FA61-CB18-EF05-AF2B-5844D7F39FAB}"/>
          </ac:spMkLst>
        </pc:spChg>
        <pc:spChg chg="add del">
          <ac:chgData name="Jen Malewicki" userId="0fc5a2f8-408a-4e25-82d3-9bf98019530e" providerId="ADAL" clId="{7D55141F-B49C-40EE-80AA-D258EDAB10FE}" dt="2024-02-02T16:54:44.138" v="821" actId="26606"/>
          <ac:spMkLst>
            <pc:docMk/>
            <pc:sldMk cId="1827660855" sldId="296"/>
            <ac:spMk id="10" creationId="{D12DDE76-C203-4047-9998-63900085B5E8}"/>
          </ac:spMkLst>
        </pc:spChg>
        <pc:spChg chg="del mod">
          <ac:chgData name="Jen Malewicki" userId="0fc5a2f8-408a-4e25-82d3-9bf98019530e" providerId="ADAL" clId="{7D55141F-B49C-40EE-80AA-D258EDAB10FE}" dt="2024-02-02T16:51:51.501" v="804" actId="478"/>
          <ac:spMkLst>
            <pc:docMk/>
            <pc:sldMk cId="1827660855" sldId="296"/>
            <ac:spMk id="11" creationId="{ABF6C65E-0490-59EE-1EC7-01994E97FD58}"/>
          </ac:spMkLst>
        </pc:spChg>
        <pc:spChg chg="add del">
          <ac:chgData name="Jen Malewicki" userId="0fc5a2f8-408a-4e25-82d3-9bf98019530e" providerId="ADAL" clId="{7D55141F-B49C-40EE-80AA-D258EDAB10FE}" dt="2024-02-02T16:53:53.773" v="817" actId="26606"/>
          <ac:spMkLst>
            <pc:docMk/>
            <pc:sldMk cId="1827660855" sldId="296"/>
            <ac:spMk id="12" creationId="{BA79A7CF-01AF-4178-9369-94E0C90EB046}"/>
          </ac:spMkLst>
        </pc:spChg>
        <pc:spChg chg="add del">
          <ac:chgData name="Jen Malewicki" userId="0fc5a2f8-408a-4e25-82d3-9bf98019530e" providerId="ADAL" clId="{7D55141F-B49C-40EE-80AA-D258EDAB10FE}" dt="2024-02-13T14:02:12.630" v="13227" actId="26606"/>
          <ac:spMkLst>
            <pc:docMk/>
            <pc:sldMk cId="1827660855" sldId="296"/>
            <ac:spMk id="13" creationId="{9F7D5CDA-D291-4307-BF55-1381FED29634}"/>
          </ac:spMkLst>
        </pc:spChg>
        <pc:spChg chg="add del">
          <ac:chgData name="Jen Malewicki" userId="0fc5a2f8-408a-4e25-82d3-9bf98019530e" providerId="ADAL" clId="{7D55141F-B49C-40EE-80AA-D258EDAB10FE}" dt="2024-02-02T16:53:53.773" v="817" actId="26606"/>
          <ac:spMkLst>
            <pc:docMk/>
            <pc:sldMk cId="1827660855" sldId="296"/>
            <ac:spMk id="14" creationId="{99413ED5-9ED4-4772-BCE4-2BCAE6B12E35}"/>
          </ac:spMkLst>
        </pc:spChg>
        <pc:spChg chg="add del">
          <ac:chgData name="Jen Malewicki" userId="0fc5a2f8-408a-4e25-82d3-9bf98019530e" providerId="ADAL" clId="{7D55141F-B49C-40EE-80AA-D258EDAB10FE}" dt="2024-02-13T14:02:12.630" v="13227" actId="26606"/>
          <ac:spMkLst>
            <pc:docMk/>
            <pc:sldMk cId="1827660855" sldId="296"/>
            <ac:spMk id="15" creationId="{59B296B9-C5A5-4E4F-9B60-C907B5F1466C}"/>
          </ac:spMkLst>
        </pc:spChg>
        <pc:spChg chg="add del">
          <ac:chgData name="Jen Malewicki" userId="0fc5a2f8-408a-4e25-82d3-9bf98019530e" providerId="ADAL" clId="{7D55141F-B49C-40EE-80AA-D258EDAB10FE}" dt="2024-02-02T16:53:53.773" v="817" actId="26606"/>
          <ac:spMkLst>
            <pc:docMk/>
            <pc:sldMk cId="1827660855" sldId="296"/>
            <ac:spMk id="16" creationId="{04357C93-F0CB-4A1C-8F77-4E9063789819}"/>
          </ac:spMkLst>
        </pc:spChg>
        <pc:spChg chg="add del">
          <ac:chgData name="Jen Malewicki" userId="0fc5a2f8-408a-4e25-82d3-9bf98019530e" providerId="ADAL" clId="{7D55141F-B49C-40EE-80AA-D258EDAB10FE}" dt="2024-02-13T14:02:12.630" v="13227" actId="26606"/>
          <ac:spMkLst>
            <pc:docMk/>
            <pc:sldMk cId="1827660855" sldId="296"/>
            <ac:spMk id="17" creationId="{D0300FD3-5AF1-6305-15FA-9078072672E2}"/>
          </ac:spMkLst>
        </pc:spChg>
        <pc:spChg chg="add del">
          <ac:chgData name="Jen Malewicki" userId="0fc5a2f8-408a-4e25-82d3-9bf98019530e" providerId="ADAL" clId="{7D55141F-B49C-40EE-80AA-D258EDAB10FE}" dt="2024-02-02T16:53:53.773" v="817" actId="26606"/>
          <ac:spMkLst>
            <pc:docMk/>
            <pc:sldMk cId="1827660855" sldId="296"/>
            <ac:spMk id="18" creationId="{90F533E9-6690-41A8-A372-4C6C622D028D}"/>
          </ac:spMkLst>
        </pc:spChg>
        <pc:spChg chg="add del mod">
          <ac:chgData name="Jen Malewicki" userId="0fc5a2f8-408a-4e25-82d3-9bf98019530e" providerId="ADAL" clId="{7D55141F-B49C-40EE-80AA-D258EDAB10FE}" dt="2024-02-13T14:02:12.630" v="13227" actId="26606"/>
          <ac:spMkLst>
            <pc:docMk/>
            <pc:sldMk cId="1827660855" sldId="296"/>
            <ac:spMk id="19" creationId="{DB026282-9834-5FBC-4138-CED1602AB0E5}"/>
          </ac:spMkLst>
        </pc:spChg>
        <pc:spChg chg="add del mod">
          <ac:chgData name="Jen Malewicki" userId="0fc5a2f8-408a-4e25-82d3-9bf98019530e" providerId="ADAL" clId="{7D55141F-B49C-40EE-80AA-D258EDAB10FE}" dt="2024-02-13T14:04:58.223" v="13250" actId="21"/>
          <ac:spMkLst>
            <pc:docMk/>
            <pc:sldMk cId="1827660855" sldId="296"/>
            <ac:spMk id="20" creationId="{2A908EDC-1599-AA13-3BE6-094B92C97260}"/>
          </ac:spMkLst>
        </pc:spChg>
        <pc:graphicFrameChg chg="add del mod modGraphic">
          <ac:chgData name="Jen Malewicki" userId="0fc5a2f8-408a-4e25-82d3-9bf98019530e" providerId="ADAL" clId="{7D55141F-B49C-40EE-80AA-D258EDAB10FE}" dt="2024-02-02T18:51:48.811" v="862" actId="478"/>
          <ac:graphicFrameMkLst>
            <pc:docMk/>
            <pc:sldMk cId="1827660855" sldId="296"/>
            <ac:graphicFrameMk id="6" creationId="{634BAC44-D620-6441-8B83-DA3CF16977C3}"/>
          </ac:graphicFrameMkLst>
        </pc:graphicFrameChg>
        <pc:picChg chg="add del mod">
          <ac:chgData name="Jen Malewicki" userId="0fc5a2f8-408a-4e25-82d3-9bf98019530e" providerId="ADAL" clId="{7D55141F-B49C-40EE-80AA-D258EDAB10FE}" dt="2024-02-13T14:04:58.223" v="13250" actId="21"/>
          <ac:picMkLst>
            <pc:docMk/>
            <pc:sldMk cId="1827660855" sldId="296"/>
            <ac:picMk id="7" creationId="{D4A85420-D215-9052-BEC0-03B324D678AA}"/>
          </ac:picMkLst>
        </pc:picChg>
      </pc:sldChg>
      <pc:sldChg chg="addSp delSp modSp new mod setBg modNotesTx">
        <pc:chgData name="Jen Malewicki" userId="0fc5a2f8-408a-4e25-82d3-9bf98019530e" providerId="ADAL" clId="{7D55141F-B49C-40EE-80AA-D258EDAB10FE}" dt="2024-02-13T14:01:10.249" v="13216" actId="1076"/>
        <pc:sldMkLst>
          <pc:docMk/>
          <pc:sldMk cId="2618203079" sldId="297"/>
        </pc:sldMkLst>
        <pc:spChg chg="mod">
          <ac:chgData name="Jen Malewicki" userId="0fc5a2f8-408a-4e25-82d3-9bf98019530e" providerId="ADAL" clId="{7D55141F-B49C-40EE-80AA-D258EDAB10FE}" dt="2024-02-12T23:31:20.071" v="13211" actId="2711"/>
          <ac:spMkLst>
            <pc:docMk/>
            <pc:sldMk cId="2618203079" sldId="297"/>
            <ac:spMk id="2" creationId="{9335152E-F823-B829-CD7B-522B99AC3F33}"/>
          </ac:spMkLst>
        </pc:spChg>
        <pc:spChg chg="del">
          <ac:chgData name="Jen Malewicki" userId="0fc5a2f8-408a-4e25-82d3-9bf98019530e" providerId="ADAL" clId="{7D55141F-B49C-40EE-80AA-D258EDAB10FE}" dt="2024-02-02T19:23:31.696" v="1370"/>
          <ac:spMkLst>
            <pc:docMk/>
            <pc:sldMk cId="2618203079" sldId="297"/>
            <ac:spMk id="3" creationId="{4002822A-7C3A-D3E8-E4B8-4FB69224C929}"/>
          </ac:spMkLst>
        </pc:spChg>
        <pc:spChg chg="mod">
          <ac:chgData name="Jen Malewicki" userId="0fc5a2f8-408a-4e25-82d3-9bf98019530e" providerId="ADAL" clId="{7D55141F-B49C-40EE-80AA-D258EDAB10FE}" dt="2024-02-13T14:01:10.249" v="13216" actId="1076"/>
          <ac:spMkLst>
            <pc:docMk/>
            <pc:sldMk cId="2618203079" sldId="297"/>
            <ac:spMk id="4" creationId="{799275C5-C4BC-CAC3-AB3B-88816FFD3F03}"/>
          </ac:spMkLst>
        </pc:spChg>
        <pc:spChg chg="add">
          <ac:chgData name="Jen Malewicki" userId="0fc5a2f8-408a-4e25-82d3-9bf98019530e" providerId="ADAL" clId="{7D55141F-B49C-40EE-80AA-D258EDAB10FE}" dt="2024-02-12T23:31:11.209" v="13209" actId="26606"/>
          <ac:spMkLst>
            <pc:docMk/>
            <pc:sldMk cId="2618203079" sldId="297"/>
            <ac:spMk id="10" creationId="{C0763A76-9F1C-4FC5-82B7-DD475DA461B2}"/>
          </ac:spMkLst>
        </pc:spChg>
        <pc:spChg chg="add">
          <ac:chgData name="Jen Malewicki" userId="0fc5a2f8-408a-4e25-82d3-9bf98019530e" providerId="ADAL" clId="{7D55141F-B49C-40EE-80AA-D258EDAB10FE}" dt="2024-02-12T23:31:11.209" v="13209" actId="26606"/>
          <ac:spMkLst>
            <pc:docMk/>
            <pc:sldMk cId="2618203079" sldId="297"/>
            <ac:spMk id="12" creationId="{E81BF4F6-F2CF-4984-9D14-D6966D92F99F}"/>
          </ac:spMkLst>
        </pc:spChg>
        <pc:picChg chg="add mod ord">
          <ac:chgData name="Jen Malewicki" userId="0fc5a2f8-408a-4e25-82d3-9bf98019530e" providerId="ADAL" clId="{7D55141F-B49C-40EE-80AA-D258EDAB10FE}" dt="2024-02-12T23:31:34.627" v="13215"/>
          <ac:picMkLst>
            <pc:docMk/>
            <pc:sldMk cId="2618203079" sldId="297"/>
            <ac:picMk id="5" creationId="{62323CC3-8B37-70BF-7488-1A31858F7B05}"/>
          </ac:picMkLst>
        </pc:picChg>
      </pc:sldChg>
      <pc:sldChg chg="addSp delSp modSp new del mod">
        <pc:chgData name="Jen Malewicki" userId="0fc5a2f8-408a-4e25-82d3-9bf98019530e" providerId="ADAL" clId="{7D55141F-B49C-40EE-80AA-D258EDAB10FE}" dt="2024-02-02T18:51:16.220" v="859" actId="27022"/>
        <pc:sldMkLst>
          <pc:docMk/>
          <pc:sldMk cId="3794361042" sldId="297"/>
        </pc:sldMkLst>
        <pc:graphicFrameChg chg="add del modGraphic">
          <ac:chgData name="Jen Malewicki" userId="0fc5a2f8-408a-4e25-82d3-9bf98019530e" providerId="ADAL" clId="{7D55141F-B49C-40EE-80AA-D258EDAB10FE}" dt="2024-02-02T18:51:16.220" v="859" actId="27022"/>
          <ac:graphicFrameMkLst>
            <pc:docMk/>
            <pc:sldMk cId="3794361042" sldId="297"/>
            <ac:graphicFrameMk id="5" creationId="{DF161F67-4F7A-33E3-A5A7-8BC69145D22B}"/>
          </ac:graphicFrameMkLst>
        </pc:graphicFrameChg>
      </pc:sldChg>
      <pc:sldChg chg="addSp delSp modSp new mod setBg modNotesTx">
        <pc:chgData name="Jen Malewicki" userId="0fc5a2f8-408a-4e25-82d3-9bf98019530e" providerId="ADAL" clId="{7D55141F-B49C-40EE-80AA-D258EDAB10FE}" dt="2024-02-12T15:27:56.697" v="6874"/>
        <pc:sldMkLst>
          <pc:docMk/>
          <pc:sldMk cId="2936305499" sldId="298"/>
        </pc:sldMkLst>
        <pc:spChg chg="mod ord">
          <ac:chgData name="Jen Malewicki" userId="0fc5a2f8-408a-4e25-82d3-9bf98019530e" providerId="ADAL" clId="{7D55141F-B49C-40EE-80AA-D258EDAB10FE}" dt="2024-02-12T15:27:41.563" v="6871" actId="26606"/>
          <ac:spMkLst>
            <pc:docMk/>
            <pc:sldMk cId="2936305499" sldId="298"/>
            <ac:spMk id="2" creationId="{DCDF48F4-277F-9312-0CB9-680A28490D4E}"/>
          </ac:spMkLst>
        </pc:spChg>
        <pc:spChg chg="del">
          <ac:chgData name="Jen Malewicki" userId="0fc5a2f8-408a-4e25-82d3-9bf98019530e" providerId="ADAL" clId="{7D55141F-B49C-40EE-80AA-D258EDAB10FE}" dt="2024-02-05T16:03:49.630" v="3163" actId="931"/>
          <ac:spMkLst>
            <pc:docMk/>
            <pc:sldMk cId="2936305499" sldId="298"/>
            <ac:spMk id="3" creationId="{F0C0437C-1713-322F-DE71-302003AF3305}"/>
          </ac:spMkLst>
        </pc:spChg>
        <pc:spChg chg="del">
          <ac:chgData name="Jen Malewicki" userId="0fc5a2f8-408a-4e25-82d3-9bf98019530e" providerId="ADAL" clId="{7D55141F-B49C-40EE-80AA-D258EDAB10FE}" dt="2024-02-12T15:13:12.819" v="6858" actId="931"/>
          <ac:spMkLst>
            <pc:docMk/>
            <pc:sldMk cId="2936305499" sldId="298"/>
            <ac:spMk id="4" creationId="{B0F2DD52-EE42-DAE7-77C6-FC2E20E2EEAD}"/>
          </ac:spMkLst>
        </pc:spChg>
        <pc:spChg chg="add del mod">
          <ac:chgData name="Jen Malewicki" userId="0fc5a2f8-408a-4e25-82d3-9bf98019530e" providerId="ADAL" clId="{7D55141F-B49C-40EE-80AA-D258EDAB10FE}" dt="2024-02-12T15:11:24.352" v="6857" actId="931"/>
          <ac:spMkLst>
            <pc:docMk/>
            <pc:sldMk cId="2936305499" sldId="298"/>
            <ac:spMk id="8" creationId="{78C29179-735A-DC31-6F8A-2E5ACE403168}"/>
          </ac:spMkLst>
        </pc:spChg>
        <pc:spChg chg="add del">
          <ac:chgData name="Jen Malewicki" userId="0fc5a2f8-408a-4e25-82d3-9bf98019530e" providerId="ADAL" clId="{7D55141F-B49C-40EE-80AA-D258EDAB10FE}" dt="2024-02-12T15:21:52.560" v="6864" actId="26606"/>
          <ac:spMkLst>
            <pc:docMk/>
            <pc:sldMk cId="2936305499" sldId="298"/>
            <ac:spMk id="20" creationId="{B4345CDB-C2C6-673D-DC2D-2DF5BDDC15A1}"/>
          </ac:spMkLst>
        </pc:spChg>
        <pc:spChg chg="add del">
          <ac:chgData name="Jen Malewicki" userId="0fc5a2f8-408a-4e25-82d3-9bf98019530e" providerId="ADAL" clId="{7D55141F-B49C-40EE-80AA-D258EDAB10FE}" dt="2024-02-12T15:27:41.624" v="6872" actId="26606"/>
          <ac:spMkLst>
            <pc:docMk/>
            <pc:sldMk cId="2936305499" sldId="298"/>
            <ac:spMk id="21" creationId="{3B47FC9C-2ED3-4100-A4EF-E8CDFEE106C9}"/>
          </ac:spMkLst>
        </pc:spChg>
        <pc:spChg chg="add del">
          <ac:chgData name="Jen Malewicki" userId="0fc5a2f8-408a-4e25-82d3-9bf98019530e" providerId="ADAL" clId="{7D55141F-B49C-40EE-80AA-D258EDAB10FE}" dt="2024-02-12T15:21:52.560" v="6864" actId="26606"/>
          <ac:spMkLst>
            <pc:docMk/>
            <pc:sldMk cId="2936305499" sldId="298"/>
            <ac:spMk id="23" creationId="{0D7B6173-1D58-48E2-83CF-37350F315F75}"/>
          </ac:spMkLst>
        </pc:spChg>
        <pc:spChg chg="add del">
          <ac:chgData name="Jen Malewicki" userId="0fc5a2f8-408a-4e25-82d3-9bf98019530e" providerId="ADAL" clId="{7D55141F-B49C-40EE-80AA-D258EDAB10FE}" dt="2024-02-12T15:21:52.560" v="6864" actId="26606"/>
          <ac:spMkLst>
            <pc:docMk/>
            <pc:sldMk cId="2936305499" sldId="298"/>
            <ac:spMk id="25" creationId="{2F36CA75-CFBF-4844-B719-8FE9EBADA9AF}"/>
          </ac:spMkLst>
        </pc:spChg>
        <pc:spChg chg="add del">
          <ac:chgData name="Jen Malewicki" userId="0fc5a2f8-408a-4e25-82d3-9bf98019530e" providerId="ADAL" clId="{7D55141F-B49C-40EE-80AA-D258EDAB10FE}" dt="2024-02-12T15:27:41.563" v="6871" actId="26606"/>
          <ac:spMkLst>
            <pc:docMk/>
            <pc:sldMk cId="2936305499" sldId="298"/>
            <ac:spMk id="26" creationId="{E8D41CF8-5232-42BC-8D05-AFEDE215398E}"/>
          </ac:spMkLst>
        </pc:spChg>
        <pc:spChg chg="add del">
          <ac:chgData name="Jen Malewicki" userId="0fc5a2f8-408a-4e25-82d3-9bf98019530e" providerId="ADAL" clId="{7D55141F-B49C-40EE-80AA-D258EDAB10FE}" dt="2024-02-12T15:21:52.560" v="6864" actId="26606"/>
          <ac:spMkLst>
            <pc:docMk/>
            <pc:sldMk cId="2936305499" sldId="298"/>
            <ac:spMk id="27" creationId="{3D4A84B9-E564-4DD0-97F8-DBF1C460C28A}"/>
          </ac:spMkLst>
        </pc:spChg>
        <pc:spChg chg="add del">
          <ac:chgData name="Jen Malewicki" userId="0fc5a2f8-408a-4e25-82d3-9bf98019530e" providerId="ADAL" clId="{7D55141F-B49C-40EE-80AA-D258EDAB10FE}" dt="2024-02-12T15:27:41.563" v="6871" actId="26606"/>
          <ac:spMkLst>
            <pc:docMk/>
            <pc:sldMk cId="2936305499" sldId="298"/>
            <ac:spMk id="28" creationId="{49237091-E62C-4878-AA4C-0B9995ADB28F}"/>
          </ac:spMkLst>
        </pc:spChg>
        <pc:spChg chg="add">
          <ac:chgData name="Jen Malewicki" userId="0fc5a2f8-408a-4e25-82d3-9bf98019530e" providerId="ADAL" clId="{7D55141F-B49C-40EE-80AA-D258EDAB10FE}" dt="2024-02-12T15:27:41.624" v="6872" actId="26606"/>
          <ac:spMkLst>
            <pc:docMk/>
            <pc:sldMk cId="2936305499" sldId="298"/>
            <ac:spMk id="30" creationId="{3B47FC9C-2ED3-4100-A4EF-E8CDFEE106C9}"/>
          </ac:spMkLst>
        </pc:spChg>
        <pc:spChg chg="add del">
          <ac:chgData name="Jen Malewicki" userId="0fc5a2f8-408a-4e25-82d3-9bf98019530e" providerId="ADAL" clId="{7D55141F-B49C-40EE-80AA-D258EDAB10FE}" dt="2024-02-12T15:21:52.560" v="6864" actId="26606"/>
          <ac:spMkLst>
            <pc:docMk/>
            <pc:sldMk cId="2936305499" sldId="298"/>
            <ac:spMk id="31" creationId="{102382E0-0A09-46AE-B955-B911CAFE7F00}"/>
          </ac:spMkLst>
        </pc:spChg>
        <pc:spChg chg="add del">
          <ac:chgData name="Jen Malewicki" userId="0fc5a2f8-408a-4e25-82d3-9bf98019530e" providerId="ADAL" clId="{7D55141F-B49C-40EE-80AA-D258EDAB10FE}" dt="2024-02-12T15:21:52.560" v="6864" actId="26606"/>
          <ac:spMkLst>
            <pc:docMk/>
            <pc:sldMk cId="2936305499" sldId="298"/>
            <ac:spMk id="33" creationId="{7DE75D4A-0965-4973-BE75-DECCAC9A9614}"/>
          </ac:spMkLst>
        </pc:spChg>
        <pc:picChg chg="add del mod">
          <ac:chgData name="Jen Malewicki" userId="0fc5a2f8-408a-4e25-82d3-9bf98019530e" providerId="ADAL" clId="{7D55141F-B49C-40EE-80AA-D258EDAB10FE}" dt="2024-02-05T16:04:00.265" v="3164" actId="478"/>
          <ac:picMkLst>
            <pc:docMk/>
            <pc:sldMk cId="2936305499" sldId="298"/>
            <ac:picMk id="6" creationId="{2C0111E2-AF4C-7B84-7878-1FC56D308DF8}"/>
          </ac:picMkLst>
        </pc:picChg>
        <pc:picChg chg="add mod">
          <ac:chgData name="Jen Malewicki" userId="0fc5a2f8-408a-4e25-82d3-9bf98019530e" providerId="ADAL" clId="{7D55141F-B49C-40EE-80AA-D258EDAB10FE}" dt="2024-02-12T15:27:41.624" v="6872" actId="26606"/>
          <ac:picMkLst>
            <pc:docMk/>
            <pc:sldMk cId="2936305499" sldId="298"/>
            <ac:picMk id="10" creationId="{C2EE3DCF-9FAF-D0E9-064F-58890C6B8925}"/>
          </ac:picMkLst>
        </pc:picChg>
        <pc:picChg chg="add mod ord">
          <ac:chgData name="Jen Malewicki" userId="0fc5a2f8-408a-4e25-82d3-9bf98019530e" providerId="ADAL" clId="{7D55141F-B49C-40EE-80AA-D258EDAB10FE}" dt="2024-02-12T15:27:41.624" v="6872" actId="26606"/>
          <ac:picMkLst>
            <pc:docMk/>
            <pc:sldMk cId="2936305499" sldId="298"/>
            <ac:picMk id="12" creationId="{26D21D75-B690-717F-D79E-D89F65D72920}"/>
          </ac:picMkLst>
        </pc:picChg>
        <pc:picChg chg="add mod">
          <ac:chgData name="Jen Malewicki" userId="0fc5a2f8-408a-4e25-82d3-9bf98019530e" providerId="ADAL" clId="{7D55141F-B49C-40EE-80AA-D258EDAB10FE}" dt="2024-02-12T15:27:41.624" v="6872" actId="26606"/>
          <ac:picMkLst>
            <pc:docMk/>
            <pc:sldMk cId="2936305499" sldId="298"/>
            <ac:picMk id="14" creationId="{F2939F2A-5464-87D4-B63F-5963934AAE43}"/>
          </ac:picMkLst>
        </pc:picChg>
        <pc:picChg chg="add mod ord">
          <ac:chgData name="Jen Malewicki" userId="0fc5a2f8-408a-4e25-82d3-9bf98019530e" providerId="ADAL" clId="{7D55141F-B49C-40EE-80AA-D258EDAB10FE}" dt="2024-02-12T15:27:41.624" v="6872" actId="26606"/>
          <ac:picMkLst>
            <pc:docMk/>
            <pc:sldMk cId="2936305499" sldId="298"/>
            <ac:picMk id="16" creationId="{AEEDBB3D-8C47-0193-95A2-32A77216E2A6}"/>
          </ac:picMkLst>
        </pc:picChg>
        <pc:picChg chg="add del">
          <ac:chgData name="Jen Malewicki" userId="0fc5a2f8-408a-4e25-82d3-9bf98019530e" providerId="ADAL" clId="{7D55141F-B49C-40EE-80AA-D258EDAB10FE}" dt="2024-02-12T15:21:52.560" v="6864" actId="26606"/>
          <ac:picMkLst>
            <pc:docMk/>
            <pc:sldMk cId="2936305499" sldId="298"/>
            <ac:picMk id="29" creationId="{4A599609-F5C2-4A0B-A992-913F814A631A}"/>
          </ac:picMkLst>
        </pc:picChg>
      </pc:sldChg>
      <pc:sldChg chg="addSp delSp modSp new mod setBg modAnim modNotesTx">
        <pc:chgData name="Jen Malewicki" userId="0fc5a2f8-408a-4e25-82d3-9bf98019530e" providerId="ADAL" clId="{7D55141F-B49C-40EE-80AA-D258EDAB10FE}" dt="2024-02-13T20:45:29.914" v="20696" actId="207"/>
        <pc:sldMkLst>
          <pc:docMk/>
          <pc:sldMk cId="1864637928" sldId="299"/>
        </pc:sldMkLst>
        <pc:spChg chg="mod">
          <ac:chgData name="Jen Malewicki" userId="0fc5a2f8-408a-4e25-82d3-9bf98019530e" providerId="ADAL" clId="{7D55141F-B49C-40EE-80AA-D258EDAB10FE}" dt="2024-02-12T21:42:55.281" v="8889" actId="27636"/>
          <ac:spMkLst>
            <pc:docMk/>
            <pc:sldMk cId="1864637928" sldId="299"/>
            <ac:spMk id="2" creationId="{1CECEB9D-BA19-DD67-613A-007ABF90A437}"/>
          </ac:spMkLst>
        </pc:spChg>
        <pc:spChg chg="del">
          <ac:chgData name="Jen Malewicki" userId="0fc5a2f8-408a-4e25-82d3-9bf98019530e" providerId="ADAL" clId="{7D55141F-B49C-40EE-80AA-D258EDAB10FE}" dt="2024-02-12T21:26:32.244" v="8743"/>
          <ac:spMkLst>
            <pc:docMk/>
            <pc:sldMk cId="1864637928" sldId="299"/>
            <ac:spMk id="3" creationId="{7FD98A89-7E1C-9415-9BFA-5E27F2FDF49C}"/>
          </ac:spMkLst>
        </pc:spChg>
        <pc:spChg chg="mod">
          <ac:chgData name="Jen Malewicki" userId="0fc5a2f8-408a-4e25-82d3-9bf98019530e" providerId="ADAL" clId="{7D55141F-B49C-40EE-80AA-D258EDAB10FE}" dt="2024-02-13T20:45:29.914" v="20696" actId="207"/>
          <ac:spMkLst>
            <pc:docMk/>
            <pc:sldMk cId="1864637928" sldId="299"/>
            <ac:spMk id="4" creationId="{4799EBB1-E4D5-698E-8919-6C11B4B05B03}"/>
          </ac:spMkLst>
        </pc:spChg>
        <pc:spChg chg="add del">
          <ac:chgData name="Jen Malewicki" userId="0fc5a2f8-408a-4e25-82d3-9bf98019530e" providerId="ADAL" clId="{7D55141F-B49C-40EE-80AA-D258EDAB10FE}" dt="2024-02-12T21:31:33.499" v="8804" actId="26606"/>
          <ac:spMkLst>
            <pc:docMk/>
            <pc:sldMk cId="1864637928" sldId="299"/>
            <ac:spMk id="10" creationId="{80DF40B2-80F7-4E71-B46C-284163F3654A}"/>
          </ac:spMkLst>
        </pc:spChg>
        <pc:spChg chg="add del">
          <ac:chgData name="Jen Malewicki" userId="0fc5a2f8-408a-4e25-82d3-9bf98019530e" providerId="ADAL" clId="{7D55141F-B49C-40EE-80AA-D258EDAB10FE}" dt="2024-02-12T21:31:27.569" v="8799" actId="26606"/>
          <ac:spMkLst>
            <pc:docMk/>
            <pc:sldMk cId="1864637928" sldId="299"/>
            <ac:spMk id="15" creationId="{04812C46-200A-4DEB-A05E-3ED6C68C2387}"/>
          </ac:spMkLst>
        </pc:spChg>
        <pc:spChg chg="add del">
          <ac:chgData name="Jen Malewicki" userId="0fc5a2f8-408a-4e25-82d3-9bf98019530e" providerId="ADAL" clId="{7D55141F-B49C-40EE-80AA-D258EDAB10FE}" dt="2024-02-12T21:31:27.569" v="8799" actId="26606"/>
          <ac:spMkLst>
            <pc:docMk/>
            <pc:sldMk cId="1864637928" sldId="299"/>
            <ac:spMk id="17" creationId="{D1EA859B-E555-4109-94F3-6700E046E008}"/>
          </ac:spMkLst>
        </pc:spChg>
        <pc:spChg chg="add del">
          <ac:chgData name="Jen Malewicki" userId="0fc5a2f8-408a-4e25-82d3-9bf98019530e" providerId="ADAL" clId="{7D55141F-B49C-40EE-80AA-D258EDAB10FE}" dt="2024-02-12T21:31:29.824" v="8801" actId="26606"/>
          <ac:spMkLst>
            <pc:docMk/>
            <pc:sldMk cId="1864637928" sldId="299"/>
            <ac:spMk id="19" creationId="{04812C46-200A-4DEB-A05E-3ED6C68C2387}"/>
          </ac:spMkLst>
        </pc:spChg>
        <pc:spChg chg="add del">
          <ac:chgData name="Jen Malewicki" userId="0fc5a2f8-408a-4e25-82d3-9bf98019530e" providerId="ADAL" clId="{7D55141F-B49C-40EE-80AA-D258EDAB10FE}" dt="2024-02-12T21:31:29.824" v="8801" actId="26606"/>
          <ac:spMkLst>
            <pc:docMk/>
            <pc:sldMk cId="1864637928" sldId="299"/>
            <ac:spMk id="20" creationId="{D1EA859B-E555-4109-94F3-6700E046E008}"/>
          </ac:spMkLst>
        </pc:spChg>
        <pc:spChg chg="add del">
          <ac:chgData name="Jen Malewicki" userId="0fc5a2f8-408a-4e25-82d3-9bf98019530e" providerId="ADAL" clId="{7D55141F-B49C-40EE-80AA-D258EDAB10FE}" dt="2024-02-12T21:31:33.489" v="8803" actId="26606"/>
          <ac:spMkLst>
            <pc:docMk/>
            <pc:sldMk cId="1864637928" sldId="299"/>
            <ac:spMk id="22" creationId="{D1D34770-47A8-402C-AF23-2B653F2D88C1}"/>
          </ac:spMkLst>
        </pc:spChg>
        <pc:spChg chg="add">
          <ac:chgData name="Jen Malewicki" userId="0fc5a2f8-408a-4e25-82d3-9bf98019530e" providerId="ADAL" clId="{7D55141F-B49C-40EE-80AA-D258EDAB10FE}" dt="2024-02-12T21:31:33.499" v="8804" actId="26606"/>
          <ac:spMkLst>
            <pc:docMk/>
            <pc:sldMk cId="1864637928" sldId="299"/>
            <ac:spMk id="24" creationId="{C0763A76-9F1C-4FC5-82B7-DD475DA461B2}"/>
          </ac:spMkLst>
        </pc:spChg>
        <pc:spChg chg="add">
          <ac:chgData name="Jen Malewicki" userId="0fc5a2f8-408a-4e25-82d3-9bf98019530e" providerId="ADAL" clId="{7D55141F-B49C-40EE-80AA-D258EDAB10FE}" dt="2024-02-12T21:31:33.499" v="8804" actId="26606"/>
          <ac:spMkLst>
            <pc:docMk/>
            <pc:sldMk cId="1864637928" sldId="299"/>
            <ac:spMk id="25" creationId="{E81BF4F6-F2CF-4984-9D14-D6966D92F99F}"/>
          </ac:spMkLst>
        </pc:spChg>
        <pc:picChg chg="add mod ord">
          <ac:chgData name="Jen Malewicki" userId="0fc5a2f8-408a-4e25-82d3-9bf98019530e" providerId="ADAL" clId="{7D55141F-B49C-40EE-80AA-D258EDAB10FE}" dt="2024-02-12T21:31:33.499" v="8804" actId="26606"/>
          <ac:picMkLst>
            <pc:docMk/>
            <pc:sldMk cId="1864637928" sldId="299"/>
            <ac:picMk id="5" creationId="{CABA1DDA-0F8F-BAF8-7D05-B43B2C5A2DB9}"/>
          </ac:picMkLst>
        </pc:picChg>
      </pc:sldChg>
      <pc:sldChg chg="new del">
        <pc:chgData name="Jen Malewicki" userId="0fc5a2f8-408a-4e25-82d3-9bf98019530e" providerId="ADAL" clId="{7D55141F-B49C-40EE-80AA-D258EDAB10FE}" dt="2024-02-05T16:04:34.364" v="3169" actId="2696"/>
        <pc:sldMkLst>
          <pc:docMk/>
          <pc:sldMk cId="4216605996" sldId="299"/>
        </pc:sldMkLst>
      </pc:sldChg>
      <pc:sldChg chg="addSp delSp modSp new mod setBg modNotesTx">
        <pc:chgData name="Jen Malewicki" userId="0fc5a2f8-408a-4e25-82d3-9bf98019530e" providerId="ADAL" clId="{7D55141F-B49C-40EE-80AA-D258EDAB10FE}" dt="2024-02-13T20:49:12.722" v="20793" actId="20577"/>
        <pc:sldMkLst>
          <pc:docMk/>
          <pc:sldMk cId="3325537225" sldId="300"/>
        </pc:sldMkLst>
        <pc:spChg chg="mod">
          <ac:chgData name="Jen Malewicki" userId="0fc5a2f8-408a-4e25-82d3-9bf98019530e" providerId="ADAL" clId="{7D55141F-B49C-40EE-80AA-D258EDAB10FE}" dt="2024-02-12T21:42:49.537" v="8887" actId="2711"/>
          <ac:spMkLst>
            <pc:docMk/>
            <pc:sldMk cId="3325537225" sldId="300"/>
            <ac:spMk id="2" creationId="{2E94193B-3988-AAC1-0EFF-5B43FD74558C}"/>
          </ac:spMkLst>
        </pc:spChg>
        <pc:spChg chg="del">
          <ac:chgData name="Jen Malewicki" userId="0fc5a2f8-408a-4e25-82d3-9bf98019530e" providerId="ADAL" clId="{7D55141F-B49C-40EE-80AA-D258EDAB10FE}" dt="2024-02-12T21:32:44.623" v="8812"/>
          <ac:spMkLst>
            <pc:docMk/>
            <pc:sldMk cId="3325537225" sldId="300"/>
            <ac:spMk id="3" creationId="{93D3C190-7275-4F88-6F09-02A12A2D5821}"/>
          </ac:spMkLst>
        </pc:spChg>
        <pc:spChg chg="mod ord">
          <ac:chgData name="Jen Malewicki" userId="0fc5a2f8-408a-4e25-82d3-9bf98019530e" providerId="ADAL" clId="{7D55141F-B49C-40EE-80AA-D258EDAB10FE}" dt="2024-02-13T20:45:53.542" v="20700" actId="27636"/>
          <ac:spMkLst>
            <pc:docMk/>
            <pc:sldMk cId="3325537225" sldId="300"/>
            <ac:spMk id="4" creationId="{5F01EC96-FFFE-6B50-DE5E-ECF83AD404A2}"/>
          </ac:spMkLst>
        </pc:spChg>
        <pc:spChg chg="add mod">
          <ac:chgData name="Jen Malewicki" userId="0fc5a2f8-408a-4e25-82d3-9bf98019530e" providerId="ADAL" clId="{7D55141F-B49C-40EE-80AA-D258EDAB10FE}" dt="2024-02-12T21:33:47.424" v="8823" actId="1076"/>
          <ac:spMkLst>
            <pc:docMk/>
            <pc:sldMk cId="3325537225" sldId="300"/>
            <ac:spMk id="6" creationId="{7F8440C7-474C-0BD4-992F-28D5AA5AAA15}"/>
          </ac:spMkLst>
        </pc:spChg>
        <pc:spChg chg="add del">
          <ac:chgData name="Jen Malewicki" userId="0fc5a2f8-408a-4e25-82d3-9bf98019530e" providerId="ADAL" clId="{7D55141F-B49C-40EE-80AA-D258EDAB10FE}" dt="2024-02-12T21:33:23.156" v="8817" actId="26606"/>
          <ac:spMkLst>
            <pc:docMk/>
            <pc:sldMk cId="3325537225" sldId="300"/>
            <ac:spMk id="11" creationId="{3AFE8227-C443-417B-BA91-520EB1EF4559}"/>
          </ac:spMkLst>
        </pc:spChg>
        <pc:spChg chg="add del">
          <ac:chgData name="Jen Malewicki" userId="0fc5a2f8-408a-4e25-82d3-9bf98019530e" providerId="ADAL" clId="{7D55141F-B49C-40EE-80AA-D258EDAB10FE}" dt="2024-02-12T21:33:23.156" v="8817" actId="26606"/>
          <ac:spMkLst>
            <pc:docMk/>
            <pc:sldMk cId="3325537225" sldId="300"/>
            <ac:spMk id="13" creationId="{907741FC-B544-4A6E-B831-6789D042333D}"/>
          </ac:spMkLst>
        </pc:spChg>
        <pc:spChg chg="add del">
          <ac:chgData name="Jen Malewicki" userId="0fc5a2f8-408a-4e25-82d3-9bf98019530e" providerId="ADAL" clId="{7D55141F-B49C-40EE-80AA-D258EDAB10FE}" dt="2024-02-12T21:33:23.156" v="8817" actId="26606"/>
          <ac:spMkLst>
            <pc:docMk/>
            <pc:sldMk cId="3325537225" sldId="300"/>
            <ac:spMk id="15" creationId="{3F0BE7ED-7814-4273-B18A-F26CC0380380}"/>
          </ac:spMkLst>
        </pc:spChg>
        <pc:spChg chg="add">
          <ac:chgData name="Jen Malewicki" userId="0fc5a2f8-408a-4e25-82d3-9bf98019530e" providerId="ADAL" clId="{7D55141F-B49C-40EE-80AA-D258EDAB10FE}" dt="2024-02-12T21:33:28.682" v="8820" actId="26606"/>
          <ac:spMkLst>
            <pc:docMk/>
            <pc:sldMk cId="3325537225" sldId="300"/>
            <ac:spMk id="19" creationId="{B65C0385-5E30-4D2E-AF9F-4639659D34E9}"/>
          </ac:spMkLst>
        </pc:spChg>
        <pc:spChg chg="add">
          <ac:chgData name="Jen Malewicki" userId="0fc5a2f8-408a-4e25-82d3-9bf98019530e" providerId="ADAL" clId="{7D55141F-B49C-40EE-80AA-D258EDAB10FE}" dt="2024-02-12T21:33:28.682" v="8820" actId="26606"/>
          <ac:spMkLst>
            <pc:docMk/>
            <pc:sldMk cId="3325537225" sldId="300"/>
            <ac:spMk id="20" creationId="{E335820B-3A29-42C5-AA8D-10ECA43CD985}"/>
          </ac:spMkLst>
        </pc:spChg>
        <pc:picChg chg="add mod ord">
          <ac:chgData name="Jen Malewicki" userId="0fc5a2f8-408a-4e25-82d3-9bf98019530e" providerId="ADAL" clId="{7D55141F-B49C-40EE-80AA-D258EDAB10FE}" dt="2024-02-12T21:33:28.682" v="8820" actId="26606"/>
          <ac:picMkLst>
            <pc:docMk/>
            <pc:sldMk cId="3325537225" sldId="300"/>
            <ac:picMk id="5" creationId="{37F62223-BE45-5ACC-9EA3-F0B44D155337}"/>
          </ac:picMkLst>
        </pc:picChg>
        <pc:cxnChg chg="add del">
          <ac:chgData name="Jen Malewicki" userId="0fc5a2f8-408a-4e25-82d3-9bf98019530e" providerId="ADAL" clId="{7D55141F-B49C-40EE-80AA-D258EDAB10FE}" dt="2024-02-12T21:33:28.673" v="8819" actId="26606"/>
          <ac:cxnSpMkLst>
            <pc:docMk/>
            <pc:sldMk cId="3325537225" sldId="300"/>
            <ac:cxnSpMk id="17" creationId="{1503BFE4-729B-D9D0-C17B-501E6AF1127A}"/>
          </ac:cxnSpMkLst>
        </pc:cxnChg>
      </pc:sldChg>
      <pc:sldChg chg="addSp delSp modSp new del mod setBg">
        <pc:chgData name="Jen Malewicki" userId="0fc5a2f8-408a-4e25-82d3-9bf98019530e" providerId="ADAL" clId="{7D55141F-B49C-40EE-80AA-D258EDAB10FE}" dt="2024-02-12T21:29:17.502" v="8770" actId="680"/>
        <pc:sldMkLst>
          <pc:docMk/>
          <pc:sldMk cId="3499036856" sldId="300"/>
        </pc:sldMkLst>
        <pc:spChg chg="mod">
          <ac:chgData name="Jen Malewicki" userId="0fc5a2f8-408a-4e25-82d3-9bf98019530e" providerId="ADAL" clId="{7D55141F-B49C-40EE-80AA-D258EDAB10FE}" dt="2024-02-12T21:29:15.779" v="8767" actId="26606"/>
          <ac:spMkLst>
            <pc:docMk/>
            <pc:sldMk cId="3499036856" sldId="300"/>
            <ac:spMk id="2" creationId="{7D6C78D5-3F3F-292F-5411-19D6F5CEE9A9}"/>
          </ac:spMkLst>
        </pc:spChg>
        <pc:spChg chg="add del">
          <ac:chgData name="Jen Malewicki" userId="0fc5a2f8-408a-4e25-82d3-9bf98019530e" providerId="ADAL" clId="{7D55141F-B49C-40EE-80AA-D258EDAB10FE}" dt="2024-02-12T21:29:16.273" v="8768"/>
          <ac:spMkLst>
            <pc:docMk/>
            <pc:sldMk cId="3499036856" sldId="300"/>
            <ac:spMk id="3" creationId="{D38FCD73-656C-E1E4-001D-72D7AFFF0865}"/>
          </ac:spMkLst>
        </pc:spChg>
        <pc:spChg chg="mod">
          <ac:chgData name="Jen Malewicki" userId="0fc5a2f8-408a-4e25-82d3-9bf98019530e" providerId="ADAL" clId="{7D55141F-B49C-40EE-80AA-D258EDAB10FE}" dt="2024-02-12T21:29:15.779" v="8767" actId="26606"/>
          <ac:spMkLst>
            <pc:docMk/>
            <pc:sldMk cId="3499036856" sldId="300"/>
            <ac:spMk id="4" creationId="{C0D50CB8-2727-AF34-1647-78985AC1A75A}"/>
          </ac:spMkLst>
        </pc:spChg>
        <pc:spChg chg="add del">
          <ac:chgData name="Jen Malewicki" userId="0fc5a2f8-408a-4e25-82d3-9bf98019530e" providerId="ADAL" clId="{7D55141F-B49C-40EE-80AA-D258EDAB10FE}" dt="2024-02-12T21:29:15.779" v="8767" actId="26606"/>
          <ac:spMkLst>
            <pc:docMk/>
            <pc:sldMk cId="3499036856" sldId="300"/>
            <ac:spMk id="10" creationId="{D1D34770-47A8-402C-AF23-2B653F2D88C1}"/>
          </ac:spMkLst>
        </pc:spChg>
        <pc:picChg chg="add del mod">
          <ac:chgData name="Jen Malewicki" userId="0fc5a2f8-408a-4e25-82d3-9bf98019530e" providerId="ADAL" clId="{7D55141F-B49C-40EE-80AA-D258EDAB10FE}" dt="2024-02-12T21:29:16.273" v="8768"/>
          <ac:picMkLst>
            <pc:docMk/>
            <pc:sldMk cId="3499036856" sldId="300"/>
            <ac:picMk id="5" creationId="{5A064E06-30EA-C243-E35E-6B257E2AFB60}"/>
          </ac:picMkLst>
        </pc:picChg>
      </pc:sldChg>
      <pc:sldChg chg="addSp delSp modSp new mod setBg modAnim modNotesTx">
        <pc:chgData name="Jen Malewicki" userId="0fc5a2f8-408a-4e25-82d3-9bf98019530e" providerId="ADAL" clId="{7D55141F-B49C-40EE-80AA-D258EDAB10FE}" dt="2024-02-13T20:48:19.825" v="20770" actId="20577"/>
        <pc:sldMkLst>
          <pc:docMk/>
          <pc:sldMk cId="2974874726" sldId="301"/>
        </pc:sldMkLst>
        <pc:spChg chg="mod">
          <ac:chgData name="Jen Malewicki" userId="0fc5a2f8-408a-4e25-82d3-9bf98019530e" providerId="ADAL" clId="{7D55141F-B49C-40EE-80AA-D258EDAB10FE}" dt="2024-02-12T22:14:55.597" v="9548" actId="2711"/>
          <ac:spMkLst>
            <pc:docMk/>
            <pc:sldMk cId="2974874726" sldId="301"/>
            <ac:spMk id="2" creationId="{6E923113-D942-18A7-159B-EF0252432982}"/>
          </ac:spMkLst>
        </pc:spChg>
        <pc:spChg chg="del">
          <ac:chgData name="Jen Malewicki" userId="0fc5a2f8-408a-4e25-82d3-9bf98019530e" providerId="ADAL" clId="{7D55141F-B49C-40EE-80AA-D258EDAB10FE}" dt="2024-02-12T21:40:55.548" v="8861"/>
          <ac:spMkLst>
            <pc:docMk/>
            <pc:sldMk cId="2974874726" sldId="301"/>
            <ac:spMk id="3" creationId="{66897B7D-40A5-D789-AD93-4B927C036CC5}"/>
          </ac:spMkLst>
        </pc:spChg>
        <pc:spChg chg="add del mod">
          <ac:chgData name="Jen Malewicki" userId="0fc5a2f8-408a-4e25-82d3-9bf98019530e" providerId="ADAL" clId="{7D55141F-B49C-40EE-80AA-D258EDAB10FE}" dt="2024-02-13T20:48:06.794" v="20750" actId="20577"/>
          <ac:spMkLst>
            <pc:docMk/>
            <pc:sldMk cId="2974874726" sldId="301"/>
            <ac:spMk id="4" creationId="{467277BB-C394-97B9-E4B1-FD7D1F67D862}"/>
          </ac:spMkLst>
        </pc:spChg>
        <pc:spChg chg="add del mod">
          <ac:chgData name="Jen Malewicki" userId="0fc5a2f8-408a-4e25-82d3-9bf98019530e" providerId="ADAL" clId="{7D55141F-B49C-40EE-80AA-D258EDAB10FE}" dt="2024-02-12T21:41:31.633" v="8868"/>
          <ac:spMkLst>
            <pc:docMk/>
            <pc:sldMk cId="2974874726" sldId="301"/>
            <ac:spMk id="7" creationId="{84B3F41E-9309-56A3-69CA-C071D5470551}"/>
          </ac:spMkLst>
        </pc:spChg>
        <pc:spChg chg="add del mod">
          <ac:chgData name="Jen Malewicki" userId="0fc5a2f8-408a-4e25-82d3-9bf98019530e" providerId="ADAL" clId="{7D55141F-B49C-40EE-80AA-D258EDAB10FE}" dt="2024-02-12T22:13:47.908" v="9528"/>
          <ac:spMkLst>
            <pc:docMk/>
            <pc:sldMk cId="2974874726" sldId="301"/>
            <ac:spMk id="12" creationId="{ECA429BA-47C6-0A4A-CEAB-04D1ED2ABC1F}"/>
          </ac:spMkLst>
        </pc:spChg>
        <pc:spChg chg="add del">
          <ac:chgData name="Jen Malewicki" userId="0fc5a2f8-408a-4e25-82d3-9bf98019530e" providerId="ADAL" clId="{7D55141F-B49C-40EE-80AA-D258EDAB10FE}" dt="2024-02-12T21:41:58.339" v="8871" actId="26606"/>
          <ac:spMkLst>
            <pc:docMk/>
            <pc:sldMk cId="2974874726" sldId="301"/>
            <ac:spMk id="15" creationId="{04812C46-200A-4DEB-A05E-3ED6C68C2387}"/>
          </ac:spMkLst>
        </pc:spChg>
        <pc:spChg chg="add del">
          <ac:chgData name="Jen Malewicki" userId="0fc5a2f8-408a-4e25-82d3-9bf98019530e" providerId="ADAL" clId="{7D55141F-B49C-40EE-80AA-D258EDAB10FE}" dt="2024-02-12T21:41:58.339" v="8871" actId="26606"/>
          <ac:spMkLst>
            <pc:docMk/>
            <pc:sldMk cId="2974874726" sldId="301"/>
            <ac:spMk id="17" creationId="{D1EA859B-E555-4109-94F3-6700E046E008}"/>
          </ac:spMkLst>
        </pc:spChg>
        <pc:spChg chg="add del">
          <ac:chgData name="Jen Malewicki" userId="0fc5a2f8-408a-4e25-82d3-9bf98019530e" providerId="ADAL" clId="{7D55141F-B49C-40EE-80AA-D258EDAB10FE}" dt="2024-02-12T21:42:02.316" v="8873" actId="26606"/>
          <ac:spMkLst>
            <pc:docMk/>
            <pc:sldMk cId="2974874726" sldId="301"/>
            <ac:spMk id="19" creationId="{B65C0385-5E30-4D2E-AF9F-4639659D34E9}"/>
          </ac:spMkLst>
        </pc:spChg>
        <pc:spChg chg="add del">
          <ac:chgData name="Jen Malewicki" userId="0fc5a2f8-408a-4e25-82d3-9bf98019530e" providerId="ADAL" clId="{7D55141F-B49C-40EE-80AA-D258EDAB10FE}" dt="2024-02-12T21:42:02.316" v="8873" actId="26606"/>
          <ac:spMkLst>
            <pc:docMk/>
            <pc:sldMk cId="2974874726" sldId="301"/>
            <ac:spMk id="20" creationId="{E335820B-3A29-42C5-AA8D-10ECA43CD985}"/>
          </ac:spMkLst>
        </pc:spChg>
        <pc:spChg chg="add del">
          <ac:chgData name="Jen Malewicki" userId="0fc5a2f8-408a-4e25-82d3-9bf98019530e" providerId="ADAL" clId="{7D55141F-B49C-40EE-80AA-D258EDAB10FE}" dt="2024-02-12T21:44:54.857" v="8907" actId="26606"/>
          <ac:spMkLst>
            <pc:docMk/>
            <pc:sldMk cId="2974874726" sldId="301"/>
            <ac:spMk id="22" creationId="{04812C46-200A-4DEB-A05E-3ED6C68C2387}"/>
          </ac:spMkLst>
        </pc:spChg>
        <pc:spChg chg="add del">
          <ac:chgData name="Jen Malewicki" userId="0fc5a2f8-408a-4e25-82d3-9bf98019530e" providerId="ADAL" clId="{7D55141F-B49C-40EE-80AA-D258EDAB10FE}" dt="2024-02-12T21:44:54.857" v="8907" actId="26606"/>
          <ac:spMkLst>
            <pc:docMk/>
            <pc:sldMk cId="2974874726" sldId="301"/>
            <ac:spMk id="23" creationId="{D1EA859B-E555-4109-94F3-6700E046E008}"/>
          </ac:spMkLst>
        </pc:spChg>
        <pc:spChg chg="add del">
          <ac:chgData name="Jen Malewicki" userId="0fc5a2f8-408a-4e25-82d3-9bf98019530e" providerId="ADAL" clId="{7D55141F-B49C-40EE-80AA-D258EDAB10FE}" dt="2024-02-12T22:14:04.277" v="9529" actId="26606"/>
          <ac:spMkLst>
            <pc:docMk/>
            <pc:sldMk cId="2974874726" sldId="301"/>
            <ac:spMk id="26" creationId="{9F7D5CDA-D291-4307-BF55-1381FED29634}"/>
          </ac:spMkLst>
        </pc:spChg>
        <pc:spChg chg="add del">
          <ac:chgData name="Jen Malewicki" userId="0fc5a2f8-408a-4e25-82d3-9bf98019530e" providerId="ADAL" clId="{7D55141F-B49C-40EE-80AA-D258EDAB10FE}" dt="2024-02-12T22:14:04.277" v="9529" actId="26606"/>
          <ac:spMkLst>
            <pc:docMk/>
            <pc:sldMk cId="2974874726" sldId="301"/>
            <ac:spMk id="27" creationId="{59B296B9-C5A5-4E4F-9B60-C907B5F1466C}"/>
          </ac:spMkLst>
        </pc:spChg>
        <pc:spChg chg="add del">
          <ac:chgData name="Jen Malewicki" userId="0fc5a2f8-408a-4e25-82d3-9bf98019530e" providerId="ADAL" clId="{7D55141F-B49C-40EE-80AA-D258EDAB10FE}" dt="2024-02-12T21:43:47.447" v="8892" actId="26606"/>
          <ac:spMkLst>
            <pc:docMk/>
            <pc:sldMk cId="2974874726" sldId="301"/>
            <ac:spMk id="28" creationId="{3ECBE1F1-D69B-4AFA-ABD5-8E41720EF6DE}"/>
          </ac:spMkLst>
        </pc:spChg>
        <pc:spChg chg="add del">
          <ac:chgData name="Jen Malewicki" userId="0fc5a2f8-408a-4e25-82d3-9bf98019530e" providerId="ADAL" clId="{7D55141F-B49C-40EE-80AA-D258EDAB10FE}" dt="2024-02-12T22:14:04.277" v="9529" actId="26606"/>
          <ac:spMkLst>
            <pc:docMk/>
            <pc:sldMk cId="2974874726" sldId="301"/>
            <ac:spMk id="29" creationId="{D0300FD3-5AF1-6305-15FA-9078072672E2}"/>
          </ac:spMkLst>
        </pc:spChg>
        <pc:spChg chg="add del">
          <ac:chgData name="Jen Malewicki" userId="0fc5a2f8-408a-4e25-82d3-9bf98019530e" providerId="ADAL" clId="{7D55141F-B49C-40EE-80AA-D258EDAB10FE}" dt="2024-02-12T21:43:47.447" v="8892" actId="26606"/>
          <ac:spMkLst>
            <pc:docMk/>
            <pc:sldMk cId="2974874726" sldId="301"/>
            <ac:spMk id="30" creationId="{603A6265-E10C-4B85-9C20-E75FCAF9CC63}"/>
          </ac:spMkLst>
        </pc:spChg>
        <pc:spChg chg="add del">
          <ac:chgData name="Jen Malewicki" userId="0fc5a2f8-408a-4e25-82d3-9bf98019530e" providerId="ADAL" clId="{7D55141F-B49C-40EE-80AA-D258EDAB10FE}" dt="2024-02-12T21:44:23.568" v="8904" actId="26606"/>
          <ac:spMkLst>
            <pc:docMk/>
            <pc:sldMk cId="2974874726" sldId="301"/>
            <ac:spMk id="32" creationId="{04812C46-200A-4DEB-A05E-3ED6C68C2387}"/>
          </ac:spMkLst>
        </pc:spChg>
        <pc:spChg chg="add del">
          <ac:chgData name="Jen Malewicki" userId="0fc5a2f8-408a-4e25-82d3-9bf98019530e" providerId="ADAL" clId="{7D55141F-B49C-40EE-80AA-D258EDAB10FE}" dt="2024-02-12T21:44:23.568" v="8904" actId="26606"/>
          <ac:spMkLst>
            <pc:docMk/>
            <pc:sldMk cId="2974874726" sldId="301"/>
            <ac:spMk id="33" creationId="{D1EA859B-E555-4109-94F3-6700E046E008}"/>
          </ac:spMkLst>
        </pc:spChg>
        <pc:spChg chg="add">
          <ac:chgData name="Jen Malewicki" userId="0fc5a2f8-408a-4e25-82d3-9bf98019530e" providerId="ADAL" clId="{7D55141F-B49C-40EE-80AA-D258EDAB10FE}" dt="2024-02-12T22:14:04.277" v="9529" actId="26606"/>
          <ac:spMkLst>
            <pc:docMk/>
            <pc:sldMk cId="2974874726" sldId="301"/>
            <ac:spMk id="34" creationId="{C0763A76-9F1C-4FC5-82B7-DD475DA461B2}"/>
          </ac:spMkLst>
        </pc:spChg>
        <pc:spChg chg="add">
          <ac:chgData name="Jen Malewicki" userId="0fc5a2f8-408a-4e25-82d3-9bf98019530e" providerId="ADAL" clId="{7D55141F-B49C-40EE-80AA-D258EDAB10FE}" dt="2024-02-12T22:14:04.277" v="9529" actId="26606"/>
          <ac:spMkLst>
            <pc:docMk/>
            <pc:sldMk cId="2974874726" sldId="301"/>
            <ac:spMk id="36" creationId="{E81BF4F6-F2CF-4984-9D14-D6966D92F99F}"/>
          </ac:spMkLst>
        </pc:spChg>
        <pc:graphicFrameChg chg="add del mod modGraphic">
          <ac:chgData name="Jen Malewicki" userId="0fc5a2f8-408a-4e25-82d3-9bf98019530e" providerId="ADAL" clId="{7D55141F-B49C-40EE-80AA-D258EDAB10FE}" dt="2024-02-12T21:44:23.568" v="8904" actId="26606"/>
          <ac:graphicFrameMkLst>
            <pc:docMk/>
            <pc:sldMk cId="2974874726" sldId="301"/>
            <ac:graphicFrameMk id="25" creationId="{EBE93FAB-626C-9B71-C6BD-96329B88D27F}"/>
          </ac:graphicFrameMkLst>
        </pc:graphicFrameChg>
        <pc:picChg chg="add del mod">
          <ac:chgData name="Jen Malewicki" userId="0fc5a2f8-408a-4e25-82d3-9bf98019530e" providerId="ADAL" clId="{7D55141F-B49C-40EE-80AA-D258EDAB10FE}" dt="2024-02-12T21:41:13.141" v="8863" actId="478"/>
          <ac:picMkLst>
            <pc:docMk/>
            <pc:sldMk cId="2974874726" sldId="301"/>
            <ac:picMk id="5" creationId="{097CFA1E-0D74-A1FC-FED4-891CCB1931FF}"/>
          </ac:picMkLst>
        </pc:picChg>
        <pc:picChg chg="add del mod">
          <ac:chgData name="Jen Malewicki" userId="0fc5a2f8-408a-4e25-82d3-9bf98019530e" providerId="ADAL" clId="{7D55141F-B49C-40EE-80AA-D258EDAB10FE}" dt="2024-02-12T21:41:16.116" v="8865"/>
          <ac:picMkLst>
            <pc:docMk/>
            <pc:sldMk cId="2974874726" sldId="301"/>
            <ac:picMk id="8" creationId="{A68EA0CF-0114-AFAC-A5FD-44D640AE6A7E}"/>
          </ac:picMkLst>
        </pc:picChg>
        <pc:picChg chg="add del mod">
          <ac:chgData name="Jen Malewicki" userId="0fc5a2f8-408a-4e25-82d3-9bf98019530e" providerId="ADAL" clId="{7D55141F-B49C-40EE-80AA-D258EDAB10FE}" dt="2024-02-12T21:41:29.383" v="8867"/>
          <ac:picMkLst>
            <pc:docMk/>
            <pc:sldMk cId="2974874726" sldId="301"/>
            <ac:picMk id="9" creationId="{9D812973-F8A8-D3BF-EB3D-2531143E756E}"/>
          </ac:picMkLst>
        </pc:picChg>
        <pc:picChg chg="add del mod ord modCrop">
          <ac:chgData name="Jen Malewicki" userId="0fc5a2f8-408a-4e25-82d3-9bf98019530e" providerId="ADAL" clId="{7D55141F-B49C-40EE-80AA-D258EDAB10FE}" dt="2024-02-12T21:47:01.842" v="8999" actId="478"/>
          <ac:picMkLst>
            <pc:docMk/>
            <pc:sldMk cId="2974874726" sldId="301"/>
            <ac:picMk id="10" creationId="{93B1D178-2DC2-E687-A30B-0E0F611F41A6}"/>
          </ac:picMkLst>
        </pc:picChg>
        <pc:picChg chg="add mod">
          <ac:chgData name="Jen Malewicki" userId="0fc5a2f8-408a-4e25-82d3-9bf98019530e" providerId="ADAL" clId="{7D55141F-B49C-40EE-80AA-D258EDAB10FE}" dt="2024-02-12T22:14:04.277" v="9529" actId="26606"/>
          <ac:picMkLst>
            <pc:docMk/>
            <pc:sldMk cId="2974874726" sldId="301"/>
            <ac:picMk id="13" creationId="{AAEC6AA1-1A80-CBBF-8ADF-E44DB8AF7B35}"/>
          </ac:picMkLst>
        </pc:picChg>
      </pc:sldChg>
      <pc:sldChg chg="addSp delSp modSp new del mod setBg modNotesTx">
        <pc:chgData name="Jen Malewicki" userId="0fc5a2f8-408a-4e25-82d3-9bf98019530e" providerId="ADAL" clId="{7D55141F-B49C-40EE-80AA-D258EDAB10FE}" dt="2024-02-12T22:15:43.794" v="9550" actId="2696"/>
        <pc:sldMkLst>
          <pc:docMk/>
          <pc:sldMk cId="2060144489" sldId="302"/>
        </pc:sldMkLst>
        <pc:spChg chg="mod">
          <ac:chgData name="Jen Malewicki" userId="0fc5a2f8-408a-4e25-82d3-9bf98019530e" providerId="ADAL" clId="{7D55141F-B49C-40EE-80AA-D258EDAB10FE}" dt="2024-02-12T21:49:41.169" v="9018" actId="2711"/>
          <ac:spMkLst>
            <pc:docMk/>
            <pc:sldMk cId="2060144489" sldId="302"/>
            <ac:spMk id="2" creationId="{A8FBF764-15A3-DBFD-A5F4-A5F8065D2411}"/>
          </ac:spMkLst>
        </pc:spChg>
        <pc:spChg chg="add del">
          <ac:chgData name="Jen Malewicki" userId="0fc5a2f8-408a-4e25-82d3-9bf98019530e" providerId="ADAL" clId="{7D55141F-B49C-40EE-80AA-D258EDAB10FE}" dt="2024-02-12T21:48:33.545" v="9005"/>
          <ac:spMkLst>
            <pc:docMk/>
            <pc:sldMk cId="2060144489" sldId="302"/>
            <ac:spMk id="3" creationId="{F0A9D7E6-D0FE-61AF-C909-FA77B2F6D5A2}"/>
          </ac:spMkLst>
        </pc:spChg>
        <pc:spChg chg="mod ord">
          <ac:chgData name="Jen Malewicki" userId="0fc5a2f8-408a-4e25-82d3-9bf98019530e" providerId="ADAL" clId="{7D55141F-B49C-40EE-80AA-D258EDAB10FE}" dt="2024-02-12T21:49:43.587" v="9019" actId="403"/>
          <ac:spMkLst>
            <pc:docMk/>
            <pc:sldMk cId="2060144489" sldId="302"/>
            <ac:spMk id="4" creationId="{4329AFCD-246F-6C9B-6D66-8BA205A8662E}"/>
          </ac:spMkLst>
        </pc:spChg>
        <pc:spChg chg="add del">
          <ac:chgData name="Jen Malewicki" userId="0fc5a2f8-408a-4e25-82d3-9bf98019530e" providerId="ADAL" clId="{7D55141F-B49C-40EE-80AA-D258EDAB10FE}" dt="2024-02-12T21:49:01.288" v="9008" actId="26606"/>
          <ac:spMkLst>
            <pc:docMk/>
            <pc:sldMk cId="2060144489" sldId="302"/>
            <ac:spMk id="11" creationId="{9F7D5CDA-D291-4307-BF55-1381FED29634}"/>
          </ac:spMkLst>
        </pc:spChg>
        <pc:spChg chg="add del">
          <ac:chgData name="Jen Malewicki" userId="0fc5a2f8-408a-4e25-82d3-9bf98019530e" providerId="ADAL" clId="{7D55141F-B49C-40EE-80AA-D258EDAB10FE}" dt="2024-02-12T21:49:01.288" v="9008" actId="26606"/>
          <ac:spMkLst>
            <pc:docMk/>
            <pc:sldMk cId="2060144489" sldId="302"/>
            <ac:spMk id="13" creationId="{59B296B9-C5A5-4E4F-9B60-C907B5F1466C}"/>
          </ac:spMkLst>
        </pc:spChg>
        <pc:spChg chg="add del">
          <ac:chgData name="Jen Malewicki" userId="0fc5a2f8-408a-4e25-82d3-9bf98019530e" providerId="ADAL" clId="{7D55141F-B49C-40EE-80AA-D258EDAB10FE}" dt="2024-02-12T21:49:01.288" v="9008" actId="26606"/>
          <ac:spMkLst>
            <pc:docMk/>
            <pc:sldMk cId="2060144489" sldId="302"/>
            <ac:spMk id="15" creationId="{D0300FD3-5AF1-6305-15FA-9078072672E2}"/>
          </ac:spMkLst>
        </pc:spChg>
        <pc:spChg chg="add del">
          <ac:chgData name="Jen Malewicki" userId="0fc5a2f8-408a-4e25-82d3-9bf98019530e" providerId="ADAL" clId="{7D55141F-B49C-40EE-80AA-D258EDAB10FE}" dt="2024-02-12T21:49:27.353" v="9015" actId="26606"/>
          <ac:spMkLst>
            <pc:docMk/>
            <pc:sldMk cId="2060144489" sldId="302"/>
            <ac:spMk id="17" creationId="{80DF40B2-80F7-4E71-B46C-284163F3654A}"/>
          </ac:spMkLst>
        </pc:spChg>
        <pc:spChg chg="add">
          <ac:chgData name="Jen Malewicki" userId="0fc5a2f8-408a-4e25-82d3-9bf98019530e" providerId="ADAL" clId="{7D55141F-B49C-40EE-80AA-D258EDAB10FE}" dt="2024-02-12T21:49:27.353" v="9015" actId="26606"/>
          <ac:spMkLst>
            <pc:docMk/>
            <pc:sldMk cId="2060144489" sldId="302"/>
            <ac:spMk id="22" creationId="{B210AC1D-4063-4C6E-9528-FA9C4C0C18E6}"/>
          </ac:spMkLst>
        </pc:spChg>
        <pc:spChg chg="add">
          <ac:chgData name="Jen Malewicki" userId="0fc5a2f8-408a-4e25-82d3-9bf98019530e" providerId="ADAL" clId="{7D55141F-B49C-40EE-80AA-D258EDAB10FE}" dt="2024-02-12T21:49:27.353" v="9015" actId="26606"/>
          <ac:spMkLst>
            <pc:docMk/>
            <pc:sldMk cId="2060144489" sldId="302"/>
            <ac:spMk id="24" creationId="{02F8C595-E68C-4306-AED8-DC7826A0A506}"/>
          </ac:spMkLst>
        </pc:spChg>
        <pc:picChg chg="add del mod">
          <ac:chgData name="Jen Malewicki" userId="0fc5a2f8-408a-4e25-82d3-9bf98019530e" providerId="ADAL" clId="{7D55141F-B49C-40EE-80AA-D258EDAB10FE}" dt="2024-02-12T21:48:31.145" v="9004"/>
          <ac:picMkLst>
            <pc:docMk/>
            <pc:sldMk cId="2060144489" sldId="302"/>
            <ac:picMk id="5" creationId="{A18BEE85-FA67-3516-B20A-1B1C77D995F8}"/>
          </ac:picMkLst>
        </pc:picChg>
        <pc:picChg chg="add mod ord">
          <ac:chgData name="Jen Malewicki" userId="0fc5a2f8-408a-4e25-82d3-9bf98019530e" providerId="ADAL" clId="{7D55141F-B49C-40EE-80AA-D258EDAB10FE}" dt="2024-02-12T21:49:27.353" v="9015" actId="26606"/>
          <ac:picMkLst>
            <pc:docMk/>
            <pc:sldMk cId="2060144489" sldId="302"/>
            <ac:picMk id="6" creationId="{114B0E4B-4E60-356B-ACBB-AFB6431DB3BD}"/>
          </ac:picMkLst>
        </pc:picChg>
      </pc:sldChg>
      <pc:sldChg chg="addSp delSp modSp new mod setBg modNotesTx">
        <pc:chgData name="Jen Malewicki" userId="0fc5a2f8-408a-4e25-82d3-9bf98019530e" providerId="ADAL" clId="{7D55141F-B49C-40EE-80AA-D258EDAB10FE}" dt="2024-02-13T19:25:58.590" v="19772"/>
        <pc:sldMkLst>
          <pc:docMk/>
          <pc:sldMk cId="1334324486" sldId="303"/>
        </pc:sldMkLst>
        <pc:spChg chg="mod">
          <ac:chgData name="Jen Malewicki" userId="0fc5a2f8-408a-4e25-82d3-9bf98019530e" providerId="ADAL" clId="{7D55141F-B49C-40EE-80AA-D258EDAB10FE}" dt="2024-02-12T22:18:48.595" v="9705" actId="2711"/>
          <ac:spMkLst>
            <pc:docMk/>
            <pc:sldMk cId="1334324486" sldId="303"/>
            <ac:spMk id="2" creationId="{78EF096F-C198-4E20-E52D-66AE86F8664C}"/>
          </ac:spMkLst>
        </pc:spChg>
        <pc:spChg chg="del">
          <ac:chgData name="Jen Malewicki" userId="0fc5a2f8-408a-4e25-82d3-9bf98019530e" providerId="ADAL" clId="{7D55141F-B49C-40EE-80AA-D258EDAB10FE}" dt="2024-02-12T21:54:17.413" v="9075"/>
          <ac:spMkLst>
            <pc:docMk/>
            <pc:sldMk cId="1334324486" sldId="303"/>
            <ac:spMk id="3" creationId="{8D375141-399F-D12D-BBBE-8D344199D654}"/>
          </ac:spMkLst>
        </pc:spChg>
        <pc:spChg chg="mod ord">
          <ac:chgData name="Jen Malewicki" userId="0fc5a2f8-408a-4e25-82d3-9bf98019530e" providerId="ADAL" clId="{7D55141F-B49C-40EE-80AA-D258EDAB10FE}" dt="2024-02-12T22:39:10.156" v="9910" actId="12"/>
          <ac:spMkLst>
            <pc:docMk/>
            <pc:sldMk cId="1334324486" sldId="303"/>
            <ac:spMk id="4" creationId="{2E2E833F-763F-B2DF-25CF-78FAAA8FCDE7}"/>
          </ac:spMkLst>
        </pc:spChg>
        <pc:spChg chg="add del mod">
          <ac:chgData name="Jen Malewicki" userId="0fc5a2f8-408a-4e25-82d3-9bf98019530e" providerId="ADAL" clId="{7D55141F-B49C-40EE-80AA-D258EDAB10FE}" dt="2024-02-12T22:18:17.625" v="9702" actId="26606"/>
          <ac:spMkLst>
            <pc:docMk/>
            <pc:sldMk cId="1334324486" sldId="303"/>
            <ac:spMk id="9" creationId="{7A0A175E-FA8B-CD4B-A71A-4AFD4BED8570}"/>
          </ac:spMkLst>
        </pc:spChg>
        <pc:spChg chg="add del">
          <ac:chgData name="Jen Malewicki" userId="0fc5a2f8-408a-4e25-82d3-9bf98019530e" providerId="ADAL" clId="{7D55141F-B49C-40EE-80AA-D258EDAB10FE}" dt="2024-02-12T21:54:49.137" v="9078" actId="26606"/>
          <ac:spMkLst>
            <pc:docMk/>
            <pc:sldMk cId="1334324486" sldId="303"/>
            <ac:spMk id="10" creationId="{80DF40B2-80F7-4E71-B46C-284163F3654A}"/>
          </ac:spMkLst>
        </pc:spChg>
        <pc:spChg chg="add del mod ord">
          <ac:chgData name="Jen Malewicki" userId="0fc5a2f8-408a-4e25-82d3-9bf98019530e" providerId="ADAL" clId="{7D55141F-B49C-40EE-80AA-D258EDAB10FE}" dt="2024-02-13T19:25:58.590" v="19772"/>
          <ac:spMkLst>
            <pc:docMk/>
            <pc:sldMk cId="1334324486" sldId="303"/>
            <ac:spMk id="11" creationId="{F18A2B5F-6A87-D1F2-D15A-72F0048754BE}"/>
          </ac:spMkLst>
        </pc:spChg>
        <pc:spChg chg="add del">
          <ac:chgData name="Jen Malewicki" userId="0fc5a2f8-408a-4e25-82d3-9bf98019530e" providerId="ADAL" clId="{7D55141F-B49C-40EE-80AA-D258EDAB10FE}" dt="2024-02-12T21:54:55.011" v="9080" actId="26606"/>
          <ac:spMkLst>
            <pc:docMk/>
            <pc:sldMk cId="1334324486" sldId="303"/>
            <ac:spMk id="12" creationId="{D1EA859B-E555-4109-94F3-6700E046E008}"/>
          </ac:spMkLst>
        </pc:spChg>
        <pc:spChg chg="add del">
          <ac:chgData name="Jen Malewicki" userId="0fc5a2f8-408a-4e25-82d3-9bf98019530e" providerId="ADAL" clId="{7D55141F-B49C-40EE-80AA-D258EDAB10FE}" dt="2024-02-12T21:54:55.011" v="9080" actId="26606"/>
          <ac:spMkLst>
            <pc:docMk/>
            <pc:sldMk cId="1334324486" sldId="303"/>
            <ac:spMk id="13" creationId="{04812C46-200A-4DEB-A05E-3ED6C68C2387}"/>
          </ac:spMkLst>
        </pc:spChg>
        <pc:spChg chg="add del">
          <ac:chgData name="Jen Malewicki" userId="0fc5a2f8-408a-4e25-82d3-9bf98019530e" providerId="ADAL" clId="{7D55141F-B49C-40EE-80AA-D258EDAB10FE}" dt="2024-02-12T21:55:07.408" v="9082" actId="26606"/>
          <ac:spMkLst>
            <pc:docMk/>
            <pc:sldMk cId="1334324486" sldId="303"/>
            <ac:spMk id="15" creationId="{B210AC1D-4063-4C6E-9528-FA9C4C0C18E6}"/>
          </ac:spMkLst>
        </pc:spChg>
        <pc:spChg chg="add del">
          <ac:chgData name="Jen Malewicki" userId="0fc5a2f8-408a-4e25-82d3-9bf98019530e" providerId="ADAL" clId="{7D55141F-B49C-40EE-80AA-D258EDAB10FE}" dt="2024-02-12T21:55:07.408" v="9082" actId="26606"/>
          <ac:spMkLst>
            <pc:docMk/>
            <pc:sldMk cId="1334324486" sldId="303"/>
            <ac:spMk id="16" creationId="{02F8C595-E68C-4306-AED8-DC7826A0A506}"/>
          </ac:spMkLst>
        </pc:spChg>
        <pc:spChg chg="add del">
          <ac:chgData name="Jen Malewicki" userId="0fc5a2f8-408a-4e25-82d3-9bf98019530e" providerId="ADAL" clId="{7D55141F-B49C-40EE-80AA-D258EDAB10FE}" dt="2024-02-12T22:18:17.625" v="9702" actId="26606"/>
          <ac:spMkLst>
            <pc:docMk/>
            <pc:sldMk cId="1334324486" sldId="303"/>
            <ac:spMk id="18" creationId="{C0763A76-9F1C-4FC5-82B7-DD475DA461B2}"/>
          </ac:spMkLst>
        </pc:spChg>
        <pc:spChg chg="add del">
          <ac:chgData name="Jen Malewicki" userId="0fc5a2f8-408a-4e25-82d3-9bf98019530e" providerId="ADAL" clId="{7D55141F-B49C-40EE-80AA-D258EDAB10FE}" dt="2024-02-12T22:18:17.625" v="9702" actId="26606"/>
          <ac:spMkLst>
            <pc:docMk/>
            <pc:sldMk cId="1334324486" sldId="303"/>
            <ac:spMk id="19" creationId="{E81BF4F6-F2CF-4984-9D14-D6966D92F99F}"/>
          </ac:spMkLst>
        </pc:spChg>
        <pc:spChg chg="add del">
          <ac:chgData name="Jen Malewicki" userId="0fc5a2f8-408a-4e25-82d3-9bf98019530e" providerId="ADAL" clId="{7D55141F-B49C-40EE-80AA-D258EDAB10FE}" dt="2024-02-12T22:18:33.864" v="9703" actId="26606"/>
          <ac:spMkLst>
            <pc:docMk/>
            <pc:sldMk cId="1334324486" sldId="303"/>
            <ac:spMk id="24" creationId="{C0763A76-9F1C-4FC5-82B7-DD475DA461B2}"/>
          </ac:spMkLst>
        </pc:spChg>
        <pc:spChg chg="add del">
          <ac:chgData name="Jen Malewicki" userId="0fc5a2f8-408a-4e25-82d3-9bf98019530e" providerId="ADAL" clId="{7D55141F-B49C-40EE-80AA-D258EDAB10FE}" dt="2024-02-12T22:18:33.864" v="9703" actId="26606"/>
          <ac:spMkLst>
            <pc:docMk/>
            <pc:sldMk cId="1334324486" sldId="303"/>
            <ac:spMk id="26" creationId="{E81BF4F6-F2CF-4984-9D14-D6966D92F99F}"/>
          </ac:spMkLst>
        </pc:spChg>
        <pc:spChg chg="add">
          <ac:chgData name="Jen Malewicki" userId="0fc5a2f8-408a-4e25-82d3-9bf98019530e" providerId="ADAL" clId="{7D55141F-B49C-40EE-80AA-D258EDAB10FE}" dt="2024-02-12T22:18:33.864" v="9703" actId="26606"/>
          <ac:spMkLst>
            <pc:docMk/>
            <pc:sldMk cId="1334324486" sldId="303"/>
            <ac:spMk id="31" creationId="{B65C0385-5E30-4D2E-AF9F-4639659D34E9}"/>
          </ac:spMkLst>
        </pc:spChg>
        <pc:spChg chg="add">
          <ac:chgData name="Jen Malewicki" userId="0fc5a2f8-408a-4e25-82d3-9bf98019530e" providerId="ADAL" clId="{7D55141F-B49C-40EE-80AA-D258EDAB10FE}" dt="2024-02-12T22:18:33.864" v="9703" actId="26606"/>
          <ac:spMkLst>
            <pc:docMk/>
            <pc:sldMk cId="1334324486" sldId="303"/>
            <ac:spMk id="33" creationId="{E335820B-3A29-42C5-AA8D-10ECA43CD985}"/>
          </ac:spMkLst>
        </pc:spChg>
        <pc:picChg chg="add del mod ord">
          <ac:chgData name="Jen Malewicki" userId="0fc5a2f8-408a-4e25-82d3-9bf98019530e" providerId="ADAL" clId="{7D55141F-B49C-40EE-80AA-D258EDAB10FE}" dt="2024-02-12T22:18:12.990" v="9700" actId="478"/>
          <ac:picMkLst>
            <pc:docMk/>
            <pc:sldMk cId="1334324486" sldId="303"/>
            <ac:picMk id="5" creationId="{34BB0C26-D372-C3F8-0833-6C60A2DC0750}"/>
          </ac:picMkLst>
        </pc:picChg>
        <pc:picChg chg="add mod ord">
          <ac:chgData name="Jen Malewicki" userId="0fc5a2f8-408a-4e25-82d3-9bf98019530e" providerId="ADAL" clId="{7D55141F-B49C-40EE-80AA-D258EDAB10FE}" dt="2024-02-12T22:18:33.864" v="9703" actId="26606"/>
          <ac:picMkLst>
            <pc:docMk/>
            <pc:sldMk cId="1334324486" sldId="303"/>
            <ac:picMk id="7" creationId="{E99511F6-29AC-A055-BDC2-A47B44DDFCAC}"/>
          </ac:picMkLst>
        </pc:picChg>
      </pc:sldChg>
      <pc:sldChg chg="addSp delSp modSp new del mod modAnim">
        <pc:chgData name="Jen Malewicki" userId="0fc5a2f8-408a-4e25-82d3-9bf98019530e" providerId="ADAL" clId="{7D55141F-B49C-40EE-80AA-D258EDAB10FE}" dt="2024-02-12T21:40:03.020" v="8856" actId="2696"/>
        <pc:sldMkLst>
          <pc:docMk/>
          <pc:sldMk cId="515679559" sldId="304"/>
        </pc:sldMkLst>
        <pc:spChg chg="mod">
          <ac:chgData name="Jen Malewicki" userId="0fc5a2f8-408a-4e25-82d3-9bf98019530e" providerId="ADAL" clId="{7D55141F-B49C-40EE-80AA-D258EDAB10FE}" dt="2024-02-12T21:39:24.200" v="8853"/>
          <ac:spMkLst>
            <pc:docMk/>
            <pc:sldMk cId="515679559" sldId="304"/>
            <ac:spMk id="2" creationId="{F3D823ED-1B47-1324-BCFC-483359794DD8}"/>
          </ac:spMkLst>
        </pc:spChg>
        <pc:spChg chg="del">
          <ac:chgData name="Jen Malewicki" userId="0fc5a2f8-408a-4e25-82d3-9bf98019530e" providerId="ADAL" clId="{7D55141F-B49C-40EE-80AA-D258EDAB10FE}" dt="2024-02-12T21:39:35.185" v="8855"/>
          <ac:spMkLst>
            <pc:docMk/>
            <pc:sldMk cId="515679559" sldId="304"/>
            <ac:spMk id="3" creationId="{8673B8FF-077C-1BFA-D830-9331FF656057}"/>
          </ac:spMkLst>
        </pc:spChg>
        <pc:spChg chg="mod">
          <ac:chgData name="Jen Malewicki" userId="0fc5a2f8-408a-4e25-82d3-9bf98019530e" providerId="ADAL" clId="{7D55141F-B49C-40EE-80AA-D258EDAB10FE}" dt="2024-02-12T21:39:30.424" v="8854"/>
          <ac:spMkLst>
            <pc:docMk/>
            <pc:sldMk cId="515679559" sldId="304"/>
            <ac:spMk id="4" creationId="{B843D865-4EBC-1B81-CB8C-C84C2EE5B1B5}"/>
          </ac:spMkLst>
        </pc:spChg>
        <pc:picChg chg="add mod">
          <ac:chgData name="Jen Malewicki" userId="0fc5a2f8-408a-4e25-82d3-9bf98019530e" providerId="ADAL" clId="{7D55141F-B49C-40EE-80AA-D258EDAB10FE}" dt="2024-02-12T21:39:35.185" v="8855"/>
          <ac:picMkLst>
            <pc:docMk/>
            <pc:sldMk cId="515679559" sldId="304"/>
            <ac:picMk id="5" creationId="{2369C304-5151-A742-6576-22230E2D5D16}"/>
          </ac:picMkLst>
        </pc:picChg>
      </pc:sldChg>
      <pc:sldChg chg="addSp delSp modSp new mod setBg modAnim modNotesTx">
        <pc:chgData name="Jen Malewicki" userId="0fc5a2f8-408a-4e25-82d3-9bf98019530e" providerId="ADAL" clId="{7D55141F-B49C-40EE-80AA-D258EDAB10FE}" dt="2024-02-13T20:49:53.438" v="20800"/>
        <pc:sldMkLst>
          <pc:docMk/>
          <pc:sldMk cId="1089214752" sldId="304"/>
        </pc:sldMkLst>
        <pc:spChg chg="mod">
          <ac:chgData name="Jen Malewicki" userId="0fc5a2f8-408a-4e25-82d3-9bf98019530e" providerId="ADAL" clId="{7D55141F-B49C-40EE-80AA-D258EDAB10FE}" dt="2024-02-12T22:11:07.060" v="9419" actId="403"/>
          <ac:spMkLst>
            <pc:docMk/>
            <pc:sldMk cId="1089214752" sldId="304"/>
            <ac:spMk id="2" creationId="{E04435CA-6FFE-280F-995A-8F754F6A1024}"/>
          </ac:spMkLst>
        </pc:spChg>
        <pc:spChg chg="del">
          <ac:chgData name="Jen Malewicki" userId="0fc5a2f8-408a-4e25-82d3-9bf98019530e" providerId="ADAL" clId="{7D55141F-B49C-40EE-80AA-D258EDAB10FE}" dt="2024-02-12T22:10:22.547" v="9406" actId="931"/>
          <ac:spMkLst>
            <pc:docMk/>
            <pc:sldMk cId="1089214752" sldId="304"/>
            <ac:spMk id="3" creationId="{35EC2850-C575-3FD8-3D35-E32EA049CD29}"/>
          </ac:spMkLst>
        </pc:spChg>
        <pc:spChg chg="mod">
          <ac:chgData name="Jen Malewicki" userId="0fc5a2f8-408a-4e25-82d3-9bf98019530e" providerId="ADAL" clId="{7D55141F-B49C-40EE-80AA-D258EDAB10FE}" dt="2024-02-12T22:15:23.106" v="9549" actId="1076"/>
          <ac:spMkLst>
            <pc:docMk/>
            <pc:sldMk cId="1089214752" sldId="304"/>
            <ac:spMk id="4" creationId="{D33B4777-A9C5-5864-A734-DB2302137C1A}"/>
          </ac:spMkLst>
        </pc:spChg>
        <pc:spChg chg="add del mod">
          <ac:chgData name="Jen Malewicki" userId="0fc5a2f8-408a-4e25-82d3-9bf98019530e" providerId="ADAL" clId="{7D55141F-B49C-40EE-80AA-D258EDAB10FE}" dt="2024-02-13T19:25:56.126" v="19770"/>
          <ac:spMkLst>
            <pc:docMk/>
            <pc:sldMk cId="1089214752" sldId="304"/>
            <ac:spMk id="7" creationId="{705983B3-3972-CA66-2D87-76C25AF345B8}"/>
          </ac:spMkLst>
        </pc:spChg>
        <pc:spChg chg="add">
          <ac:chgData name="Jen Malewicki" userId="0fc5a2f8-408a-4e25-82d3-9bf98019530e" providerId="ADAL" clId="{7D55141F-B49C-40EE-80AA-D258EDAB10FE}" dt="2024-02-12T22:10:47.355" v="9407" actId="26606"/>
          <ac:spMkLst>
            <pc:docMk/>
            <pc:sldMk cId="1089214752" sldId="304"/>
            <ac:spMk id="11" creationId="{C0763A76-9F1C-4FC5-82B7-DD475DA461B2}"/>
          </ac:spMkLst>
        </pc:spChg>
        <pc:spChg chg="add">
          <ac:chgData name="Jen Malewicki" userId="0fc5a2f8-408a-4e25-82d3-9bf98019530e" providerId="ADAL" clId="{7D55141F-B49C-40EE-80AA-D258EDAB10FE}" dt="2024-02-12T22:10:47.355" v="9407" actId="26606"/>
          <ac:spMkLst>
            <pc:docMk/>
            <pc:sldMk cId="1089214752" sldId="304"/>
            <ac:spMk id="13" creationId="{E81BF4F6-F2CF-4984-9D14-D6966D92F99F}"/>
          </ac:spMkLst>
        </pc:spChg>
        <pc:picChg chg="add mod ord">
          <ac:chgData name="Jen Malewicki" userId="0fc5a2f8-408a-4e25-82d3-9bf98019530e" providerId="ADAL" clId="{7D55141F-B49C-40EE-80AA-D258EDAB10FE}" dt="2024-02-12T22:10:47.355" v="9407" actId="26606"/>
          <ac:picMkLst>
            <pc:docMk/>
            <pc:sldMk cId="1089214752" sldId="304"/>
            <ac:picMk id="6" creationId="{BBEEAEEA-B324-5D63-204B-8E1DDBA8DBB4}"/>
          </ac:picMkLst>
        </pc:picChg>
      </pc:sldChg>
      <pc:sldChg chg="addSp delSp modSp new mod setBg modNotesTx">
        <pc:chgData name="Jen Malewicki" userId="0fc5a2f8-408a-4e25-82d3-9bf98019530e" providerId="ADAL" clId="{7D55141F-B49C-40EE-80AA-D258EDAB10FE}" dt="2024-02-13T18:17:13.612" v="18731" actId="20577"/>
        <pc:sldMkLst>
          <pc:docMk/>
          <pc:sldMk cId="537517888" sldId="305"/>
        </pc:sldMkLst>
        <pc:spChg chg="mod">
          <ac:chgData name="Jen Malewicki" userId="0fc5a2f8-408a-4e25-82d3-9bf98019530e" providerId="ADAL" clId="{7D55141F-B49C-40EE-80AA-D258EDAB10FE}" dt="2024-02-12T23:28:41.404" v="13204" actId="2711"/>
          <ac:spMkLst>
            <pc:docMk/>
            <pc:sldMk cId="537517888" sldId="305"/>
            <ac:spMk id="2" creationId="{779ACB81-A162-5D34-AD21-78A238E61824}"/>
          </ac:spMkLst>
        </pc:spChg>
        <pc:spChg chg="del">
          <ac:chgData name="Jen Malewicki" userId="0fc5a2f8-408a-4e25-82d3-9bf98019530e" providerId="ADAL" clId="{7D55141F-B49C-40EE-80AA-D258EDAB10FE}" dt="2024-02-12T23:26:56.083" v="13189"/>
          <ac:spMkLst>
            <pc:docMk/>
            <pc:sldMk cId="537517888" sldId="305"/>
            <ac:spMk id="3" creationId="{0456525D-9A8A-7480-7B86-C5B8936382A4}"/>
          </ac:spMkLst>
        </pc:spChg>
        <pc:spChg chg="mod">
          <ac:chgData name="Jen Malewicki" userId="0fc5a2f8-408a-4e25-82d3-9bf98019530e" providerId="ADAL" clId="{7D55141F-B49C-40EE-80AA-D258EDAB10FE}" dt="2024-02-13T18:17:08.179" v="18729" actId="20577"/>
          <ac:spMkLst>
            <pc:docMk/>
            <pc:sldMk cId="537517888" sldId="305"/>
            <ac:spMk id="4" creationId="{E86C4B6E-2BF8-8ED5-8A87-F241FDC0021E}"/>
          </ac:spMkLst>
        </pc:spChg>
        <pc:spChg chg="add">
          <ac:chgData name="Jen Malewicki" userId="0fc5a2f8-408a-4e25-82d3-9bf98019530e" providerId="ADAL" clId="{7D55141F-B49C-40EE-80AA-D258EDAB10FE}" dt="2024-02-12T23:28:21.899" v="13198" actId="26606"/>
          <ac:spMkLst>
            <pc:docMk/>
            <pc:sldMk cId="537517888" sldId="305"/>
            <ac:spMk id="14" creationId="{D0300FD3-5AF1-6305-15FA-9078072672E2}"/>
          </ac:spMkLst>
        </pc:spChg>
        <pc:spChg chg="add">
          <ac:chgData name="Jen Malewicki" userId="0fc5a2f8-408a-4e25-82d3-9bf98019530e" providerId="ADAL" clId="{7D55141F-B49C-40EE-80AA-D258EDAB10FE}" dt="2024-02-12T23:28:21.899" v="13198" actId="26606"/>
          <ac:spMkLst>
            <pc:docMk/>
            <pc:sldMk cId="537517888" sldId="305"/>
            <ac:spMk id="15" creationId="{9F7D5CDA-D291-4307-BF55-1381FED29634}"/>
          </ac:spMkLst>
        </pc:spChg>
        <pc:spChg chg="add">
          <ac:chgData name="Jen Malewicki" userId="0fc5a2f8-408a-4e25-82d3-9bf98019530e" providerId="ADAL" clId="{7D55141F-B49C-40EE-80AA-D258EDAB10FE}" dt="2024-02-12T23:28:21.899" v="13198" actId="26606"/>
          <ac:spMkLst>
            <pc:docMk/>
            <pc:sldMk cId="537517888" sldId="305"/>
            <ac:spMk id="16" creationId="{59B296B9-C5A5-4E4F-9B60-C907B5F1466C}"/>
          </ac:spMkLst>
        </pc:spChg>
        <pc:grpChg chg="add del">
          <ac:chgData name="Jen Malewicki" userId="0fc5a2f8-408a-4e25-82d3-9bf98019530e" providerId="ADAL" clId="{7D55141F-B49C-40EE-80AA-D258EDAB10FE}" dt="2024-02-12T23:28:21.884" v="13197" actId="26606"/>
          <ac:grpSpMkLst>
            <pc:docMk/>
            <pc:sldMk cId="537517888" sldId="305"/>
            <ac:grpSpMk id="10" creationId="{A5AFD70F-20E3-55D2-E154-7D4FACFBB016}"/>
          </ac:grpSpMkLst>
        </pc:grpChg>
        <pc:picChg chg="add mod ord">
          <ac:chgData name="Jen Malewicki" userId="0fc5a2f8-408a-4e25-82d3-9bf98019530e" providerId="ADAL" clId="{7D55141F-B49C-40EE-80AA-D258EDAB10FE}" dt="2024-02-12T23:28:28.737" v="13200" actId="1076"/>
          <ac:picMkLst>
            <pc:docMk/>
            <pc:sldMk cId="537517888" sldId="305"/>
            <ac:picMk id="5" creationId="{F82367E8-39DC-5391-24D0-D7B927DE5C7E}"/>
          </ac:picMkLst>
        </pc:picChg>
      </pc:sldChg>
      <pc:sldChg chg="addSp delSp modSp new del mod">
        <pc:chgData name="Jen Malewicki" userId="0fc5a2f8-408a-4e25-82d3-9bf98019530e" providerId="ADAL" clId="{7D55141F-B49C-40EE-80AA-D258EDAB10FE}" dt="2024-02-12T22:29:02.722" v="9796" actId="2696"/>
        <pc:sldMkLst>
          <pc:docMk/>
          <pc:sldMk cId="929518274" sldId="305"/>
        </pc:sldMkLst>
        <pc:spChg chg="mod">
          <ac:chgData name="Jen Malewicki" userId="0fc5a2f8-408a-4e25-82d3-9bf98019530e" providerId="ADAL" clId="{7D55141F-B49C-40EE-80AA-D258EDAB10FE}" dt="2024-02-12T22:22:57.052" v="9716"/>
          <ac:spMkLst>
            <pc:docMk/>
            <pc:sldMk cId="929518274" sldId="305"/>
            <ac:spMk id="2" creationId="{4758FD09-A717-09EE-2399-7709BECF7AAE}"/>
          </ac:spMkLst>
        </pc:spChg>
        <pc:spChg chg="del">
          <ac:chgData name="Jen Malewicki" userId="0fc5a2f8-408a-4e25-82d3-9bf98019530e" providerId="ADAL" clId="{7D55141F-B49C-40EE-80AA-D258EDAB10FE}" dt="2024-02-12T22:22:42.278" v="9714"/>
          <ac:spMkLst>
            <pc:docMk/>
            <pc:sldMk cId="929518274" sldId="305"/>
            <ac:spMk id="3" creationId="{AF65B277-F671-3B59-751D-59473EA5019E}"/>
          </ac:spMkLst>
        </pc:spChg>
        <pc:spChg chg="mod">
          <ac:chgData name="Jen Malewicki" userId="0fc5a2f8-408a-4e25-82d3-9bf98019530e" providerId="ADAL" clId="{7D55141F-B49C-40EE-80AA-D258EDAB10FE}" dt="2024-02-12T22:23:07.961" v="9717"/>
          <ac:spMkLst>
            <pc:docMk/>
            <pc:sldMk cId="929518274" sldId="305"/>
            <ac:spMk id="4" creationId="{3BD5EB51-6A05-A6A9-530B-5117DB12F43E}"/>
          </ac:spMkLst>
        </pc:spChg>
        <pc:spChg chg="add del mod">
          <ac:chgData name="Jen Malewicki" userId="0fc5a2f8-408a-4e25-82d3-9bf98019530e" providerId="ADAL" clId="{7D55141F-B49C-40EE-80AA-D258EDAB10FE}" dt="2024-02-12T22:24:23.149" v="9748"/>
          <ac:spMkLst>
            <pc:docMk/>
            <pc:sldMk cId="929518274" sldId="305"/>
            <ac:spMk id="7" creationId="{9EC34A6A-1AF1-956C-DA34-87611A214D0B}"/>
          </ac:spMkLst>
        </pc:spChg>
        <pc:picChg chg="add del mod modCrop">
          <ac:chgData name="Jen Malewicki" userId="0fc5a2f8-408a-4e25-82d3-9bf98019530e" providerId="ADAL" clId="{7D55141F-B49C-40EE-80AA-D258EDAB10FE}" dt="2024-02-12T22:24:10.621" v="9747" actId="478"/>
          <ac:picMkLst>
            <pc:docMk/>
            <pc:sldMk cId="929518274" sldId="305"/>
            <ac:picMk id="5" creationId="{0EFAE3E7-35CE-DFF6-EC00-0FE5A0CCC12D}"/>
          </ac:picMkLst>
        </pc:picChg>
        <pc:picChg chg="add mod">
          <ac:chgData name="Jen Malewicki" userId="0fc5a2f8-408a-4e25-82d3-9bf98019530e" providerId="ADAL" clId="{7D55141F-B49C-40EE-80AA-D258EDAB10FE}" dt="2024-02-12T22:24:55.173" v="9750" actId="18653"/>
          <ac:picMkLst>
            <pc:docMk/>
            <pc:sldMk cId="929518274" sldId="305"/>
            <ac:picMk id="8" creationId="{C8CF6E87-B545-2EF2-BBB3-04B57A3C7687}"/>
          </ac:picMkLst>
        </pc:picChg>
      </pc:sldChg>
      <pc:sldChg chg="addSp delSp modSp new mod ord setBg modAnim modNotesTx">
        <pc:chgData name="Jen Malewicki" userId="0fc5a2f8-408a-4e25-82d3-9bf98019530e" providerId="ADAL" clId="{7D55141F-B49C-40EE-80AA-D258EDAB10FE}" dt="2024-02-13T20:53:55.774" v="20828"/>
        <pc:sldMkLst>
          <pc:docMk/>
          <pc:sldMk cId="635952519" sldId="306"/>
        </pc:sldMkLst>
        <pc:spChg chg="mod">
          <ac:chgData name="Jen Malewicki" userId="0fc5a2f8-408a-4e25-82d3-9bf98019530e" providerId="ADAL" clId="{7D55141F-B49C-40EE-80AA-D258EDAB10FE}" dt="2024-02-13T18:02:59.993" v="17825" actId="20577"/>
          <ac:spMkLst>
            <pc:docMk/>
            <pc:sldMk cId="635952519" sldId="306"/>
            <ac:spMk id="2" creationId="{13836CAF-60BB-47A4-8D64-658AC7BD690D}"/>
          </ac:spMkLst>
        </pc:spChg>
        <pc:spChg chg="add del">
          <ac:chgData name="Jen Malewicki" userId="0fc5a2f8-408a-4e25-82d3-9bf98019530e" providerId="ADAL" clId="{7D55141F-B49C-40EE-80AA-D258EDAB10FE}" dt="2024-02-13T18:41:34.491" v="18747" actId="1032"/>
          <ac:spMkLst>
            <pc:docMk/>
            <pc:sldMk cId="635952519" sldId="306"/>
            <ac:spMk id="3" creationId="{E87A3409-762A-1683-8F0B-9B9F53322AC7}"/>
          </ac:spMkLst>
        </pc:spChg>
        <pc:spChg chg="add del">
          <ac:chgData name="Jen Malewicki" userId="0fc5a2f8-408a-4e25-82d3-9bf98019530e" providerId="ADAL" clId="{7D55141F-B49C-40EE-80AA-D258EDAB10FE}" dt="2024-02-13T18:42:57.615" v="19038" actId="478"/>
          <ac:spMkLst>
            <pc:docMk/>
            <pc:sldMk cId="635952519" sldId="306"/>
            <ac:spMk id="4" creationId="{635D9B8E-C6F4-D73E-C73D-23EF3BD25DE1}"/>
          </ac:spMkLst>
        </pc:spChg>
        <pc:graphicFrameChg chg="add del mod modGraphic">
          <ac:chgData name="Jen Malewicki" userId="0fc5a2f8-408a-4e25-82d3-9bf98019530e" providerId="ADAL" clId="{7D55141F-B49C-40EE-80AA-D258EDAB10FE}" dt="2024-02-13T18:39:55.780" v="18740" actId="1032"/>
          <ac:graphicFrameMkLst>
            <pc:docMk/>
            <pc:sldMk cId="635952519" sldId="306"/>
            <ac:graphicFrameMk id="5" creationId="{A018D34D-DD90-CA65-77D0-DCDFE0BAFAB8}"/>
          </ac:graphicFrameMkLst>
        </pc:graphicFrameChg>
        <pc:graphicFrameChg chg="add del mod modGraphic">
          <ac:chgData name="Jen Malewicki" userId="0fc5a2f8-408a-4e25-82d3-9bf98019530e" providerId="ADAL" clId="{7D55141F-B49C-40EE-80AA-D258EDAB10FE}" dt="2024-02-13T18:41:08.578" v="18746" actId="1032"/>
          <ac:graphicFrameMkLst>
            <pc:docMk/>
            <pc:sldMk cId="635952519" sldId="306"/>
            <ac:graphicFrameMk id="6" creationId="{F21C2F91-57CC-8205-80FE-7DEC51D392F5}"/>
          </ac:graphicFrameMkLst>
        </pc:graphicFrameChg>
        <pc:graphicFrameChg chg="add mod modGraphic">
          <ac:chgData name="Jen Malewicki" userId="0fc5a2f8-408a-4e25-82d3-9bf98019530e" providerId="ADAL" clId="{7D55141F-B49C-40EE-80AA-D258EDAB10FE}" dt="2024-02-13T19:16:21.468" v="19694" actId="1076"/>
          <ac:graphicFrameMkLst>
            <pc:docMk/>
            <pc:sldMk cId="635952519" sldId="306"/>
            <ac:graphicFrameMk id="7" creationId="{DF75D322-DDF6-C6AF-5508-4CCF9EA9CCF8}"/>
          </ac:graphicFrameMkLst>
        </pc:graphicFrameChg>
        <pc:picChg chg="add del mod">
          <ac:chgData name="Jen Malewicki" userId="0fc5a2f8-408a-4e25-82d3-9bf98019530e" providerId="ADAL" clId="{7D55141F-B49C-40EE-80AA-D258EDAB10FE}" dt="2024-02-13T18:52:13.866" v="19095" actId="931"/>
          <ac:picMkLst>
            <pc:docMk/>
            <pc:sldMk cId="635952519" sldId="306"/>
            <ac:picMk id="9" creationId="{50851B8F-CE54-5B3B-9242-449DF34CD2F9}"/>
          </ac:picMkLst>
        </pc:picChg>
      </pc:sldChg>
      <pc:sldChg chg="addSp delSp modSp new del mod setBg modAnim">
        <pc:chgData name="Jen Malewicki" userId="0fc5a2f8-408a-4e25-82d3-9bf98019530e" providerId="ADAL" clId="{7D55141F-B49C-40EE-80AA-D258EDAB10FE}" dt="2024-02-13T14:05:00.765" v="13251" actId="680"/>
        <pc:sldMkLst>
          <pc:docMk/>
          <pc:sldMk cId="2548156523" sldId="306"/>
        </pc:sldMkLst>
        <pc:spChg chg="mod">
          <ac:chgData name="Jen Malewicki" userId="0fc5a2f8-408a-4e25-82d3-9bf98019530e" providerId="ADAL" clId="{7D55141F-B49C-40EE-80AA-D258EDAB10FE}" dt="2024-02-13T14:04:55.885" v="13247"/>
          <ac:spMkLst>
            <pc:docMk/>
            <pc:sldMk cId="2548156523" sldId="306"/>
            <ac:spMk id="2" creationId="{CD9E4C85-64DD-0DF4-704D-09E57DE5D688}"/>
          </ac:spMkLst>
        </pc:spChg>
        <pc:spChg chg="add del">
          <ac:chgData name="Jen Malewicki" userId="0fc5a2f8-408a-4e25-82d3-9bf98019530e" providerId="ADAL" clId="{7D55141F-B49C-40EE-80AA-D258EDAB10FE}" dt="2024-02-13T14:04:57.571" v="13249"/>
          <ac:spMkLst>
            <pc:docMk/>
            <pc:sldMk cId="2548156523" sldId="306"/>
            <ac:spMk id="3" creationId="{A723F516-29A7-D9C7-92C6-FB8118D837F5}"/>
          </ac:spMkLst>
        </pc:spChg>
        <pc:spChg chg="mod ord">
          <ac:chgData name="Jen Malewicki" userId="0fc5a2f8-408a-4e25-82d3-9bf98019530e" providerId="ADAL" clId="{7D55141F-B49C-40EE-80AA-D258EDAB10FE}" dt="2024-02-13T14:04:54.532" v="13246" actId="26606"/>
          <ac:spMkLst>
            <pc:docMk/>
            <pc:sldMk cId="2548156523" sldId="306"/>
            <ac:spMk id="4" creationId="{70FCB8B7-E04B-8535-7DAB-4D8BE329AB5F}"/>
          </ac:spMkLst>
        </pc:spChg>
        <pc:spChg chg="add del">
          <ac:chgData name="Jen Malewicki" userId="0fc5a2f8-408a-4e25-82d3-9bf98019530e" providerId="ADAL" clId="{7D55141F-B49C-40EE-80AA-D258EDAB10FE}" dt="2024-02-13T14:04:05.511" v="13235" actId="26606"/>
          <ac:spMkLst>
            <pc:docMk/>
            <pc:sldMk cId="2548156523" sldId="306"/>
            <ac:spMk id="10" creationId="{AA857166-A416-4C5E-8AA9-5D5D1E13D151}"/>
          </ac:spMkLst>
        </pc:spChg>
        <pc:spChg chg="add del">
          <ac:chgData name="Jen Malewicki" userId="0fc5a2f8-408a-4e25-82d3-9bf98019530e" providerId="ADAL" clId="{7D55141F-B49C-40EE-80AA-D258EDAB10FE}" dt="2024-02-13T14:04:05.511" v="13235" actId="26606"/>
          <ac:spMkLst>
            <pc:docMk/>
            <pc:sldMk cId="2548156523" sldId="306"/>
            <ac:spMk id="12" creationId="{13A48C6C-3CC4-4EE5-A773-EC1EB7F59CD4}"/>
          </ac:spMkLst>
        </pc:spChg>
        <pc:spChg chg="add del">
          <ac:chgData name="Jen Malewicki" userId="0fc5a2f8-408a-4e25-82d3-9bf98019530e" providerId="ADAL" clId="{7D55141F-B49C-40EE-80AA-D258EDAB10FE}" dt="2024-02-13T14:04:05.511" v="13235" actId="26606"/>
          <ac:spMkLst>
            <pc:docMk/>
            <pc:sldMk cId="2548156523" sldId="306"/>
            <ac:spMk id="14" creationId="{F489C2E0-4895-4B72-85EA-7EE9FAFFDC7E}"/>
          </ac:spMkLst>
        </pc:spChg>
        <pc:spChg chg="add del">
          <ac:chgData name="Jen Malewicki" userId="0fc5a2f8-408a-4e25-82d3-9bf98019530e" providerId="ADAL" clId="{7D55141F-B49C-40EE-80AA-D258EDAB10FE}" dt="2024-02-13T14:04:07.954" v="13237" actId="26606"/>
          <ac:spMkLst>
            <pc:docMk/>
            <pc:sldMk cId="2548156523" sldId="306"/>
            <ac:spMk id="16" creationId="{80DF40B2-80F7-4E71-B46C-284163F3654A}"/>
          </ac:spMkLst>
        </pc:spChg>
        <pc:spChg chg="add del">
          <ac:chgData name="Jen Malewicki" userId="0fc5a2f8-408a-4e25-82d3-9bf98019530e" providerId="ADAL" clId="{7D55141F-B49C-40EE-80AA-D258EDAB10FE}" dt="2024-02-13T14:04:54.532" v="13246" actId="26606"/>
          <ac:spMkLst>
            <pc:docMk/>
            <pc:sldMk cId="2548156523" sldId="306"/>
            <ac:spMk id="18" creationId="{9F7D5CDA-D291-4307-BF55-1381FED29634}"/>
          </ac:spMkLst>
        </pc:spChg>
        <pc:spChg chg="add del">
          <ac:chgData name="Jen Malewicki" userId="0fc5a2f8-408a-4e25-82d3-9bf98019530e" providerId="ADAL" clId="{7D55141F-B49C-40EE-80AA-D258EDAB10FE}" dt="2024-02-13T14:04:54.532" v="13246" actId="26606"/>
          <ac:spMkLst>
            <pc:docMk/>
            <pc:sldMk cId="2548156523" sldId="306"/>
            <ac:spMk id="19" creationId="{59B296B9-C5A5-4E4F-9B60-C907B5F1466C}"/>
          </ac:spMkLst>
        </pc:spChg>
        <pc:spChg chg="add del">
          <ac:chgData name="Jen Malewicki" userId="0fc5a2f8-408a-4e25-82d3-9bf98019530e" providerId="ADAL" clId="{7D55141F-B49C-40EE-80AA-D258EDAB10FE}" dt="2024-02-13T14:04:54.532" v="13246" actId="26606"/>
          <ac:spMkLst>
            <pc:docMk/>
            <pc:sldMk cId="2548156523" sldId="306"/>
            <ac:spMk id="20" creationId="{D0300FD3-5AF1-6305-15FA-9078072672E2}"/>
          </ac:spMkLst>
        </pc:spChg>
        <pc:picChg chg="add del mod ord">
          <ac:chgData name="Jen Malewicki" userId="0fc5a2f8-408a-4e25-82d3-9bf98019530e" providerId="ADAL" clId="{7D55141F-B49C-40EE-80AA-D258EDAB10FE}" dt="2024-02-13T14:04:57.571" v="13249"/>
          <ac:picMkLst>
            <pc:docMk/>
            <pc:sldMk cId="2548156523" sldId="306"/>
            <ac:picMk id="5" creationId="{137CF79E-0C98-0F0C-9161-F0ECB8D551F3}"/>
          </ac:picMkLst>
        </pc:picChg>
      </pc:sldChg>
      <pc:sldChg chg="addSp delSp modSp new mod setBg modNotesTx">
        <pc:chgData name="Jen Malewicki" userId="0fc5a2f8-408a-4e25-82d3-9bf98019530e" providerId="ADAL" clId="{7D55141F-B49C-40EE-80AA-D258EDAB10FE}" dt="2024-02-13T19:20:16.421" v="19739" actId="1076"/>
        <pc:sldMkLst>
          <pc:docMk/>
          <pc:sldMk cId="235831398" sldId="307"/>
        </pc:sldMkLst>
        <pc:spChg chg="mod">
          <ac:chgData name="Jen Malewicki" userId="0fc5a2f8-408a-4e25-82d3-9bf98019530e" providerId="ADAL" clId="{7D55141F-B49C-40EE-80AA-D258EDAB10FE}" dt="2024-02-13T19:17:47.455" v="19703" actId="404"/>
          <ac:spMkLst>
            <pc:docMk/>
            <pc:sldMk cId="235831398" sldId="307"/>
            <ac:spMk id="2" creationId="{886A3DB2-22D2-0D7C-2067-802D93A7AB00}"/>
          </ac:spMkLst>
        </pc:spChg>
        <pc:spChg chg="del">
          <ac:chgData name="Jen Malewicki" userId="0fc5a2f8-408a-4e25-82d3-9bf98019530e" providerId="ADAL" clId="{7D55141F-B49C-40EE-80AA-D258EDAB10FE}" dt="2024-02-13T19:17:03.986" v="19697"/>
          <ac:spMkLst>
            <pc:docMk/>
            <pc:sldMk cId="235831398" sldId="307"/>
            <ac:spMk id="3" creationId="{EF838913-0D31-86BC-D1F6-719E1D34C6A4}"/>
          </ac:spMkLst>
        </pc:spChg>
        <pc:spChg chg="mod">
          <ac:chgData name="Jen Malewicki" userId="0fc5a2f8-408a-4e25-82d3-9bf98019530e" providerId="ADAL" clId="{7D55141F-B49C-40EE-80AA-D258EDAB10FE}" dt="2024-02-13T19:20:05.482" v="19736" actId="1076"/>
          <ac:spMkLst>
            <pc:docMk/>
            <pc:sldMk cId="235831398" sldId="307"/>
            <ac:spMk id="4" creationId="{789BE434-AFE4-7C7B-70F9-28D55E8BAC72}"/>
          </ac:spMkLst>
        </pc:spChg>
        <pc:spChg chg="add mod">
          <ac:chgData name="Jen Malewicki" userId="0fc5a2f8-408a-4e25-82d3-9bf98019530e" providerId="ADAL" clId="{7D55141F-B49C-40EE-80AA-D258EDAB10FE}" dt="2024-02-13T19:20:16.421" v="19739" actId="1076"/>
          <ac:spMkLst>
            <pc:docMk/>
            <pc:sldMk cId="235831398" sldId="307"/>
            <ac:spMk id="8" creationId="{0235D7A3-129E-ABCD-010B-033FE7FDF0DD}"/>
          </ac:spMkLst>
        </pc:spChg>
        <pc:spChg chg="add">
          <ac:chgData name="Jen Malewicki" userId="0fc5a2f8-408a-4e25-82d3-9bf98019530e" providerId="ADAL" clId="{7D55141F-B49C-40EE-80AA-D258EDAB10FE}" dt="2024-02-13T19:17:26.888" v="19698" actId="26606"/>
          <ac:spMkLst>
            <pc:docMk/>
            <pc:sldMk cId="235831398" sldId="307"/>
            <ac:spMk id="10" creationId="{C0763A76-9F1C-4FC5-82B7-DD475DA461B2}"/>
          </ac:spMkLst>
        </pc:spChg>
        <pc:spChg chg="add">
          <ac:chgData name="Jen Malewicki" userId="0fc5a2f8-408a-4e25-82d3-9bf98019530e" providerId="ADAL" clId="{7D55141F-B49C-40EE-80AA-D258EDAB10FE}" dt="2024-02-13T19:17:26.888" v="19698" actId="26606"/>
          <ac:spMkLst>
            <pc:docMk/>
            <pc:sldMk cId="235831398" sldId="307"/>
            <ac:spMk id="12" creationId="{E81BF4F6-F2CF-4984-9D14-D6966D92F99F}"/>
          </ac:spMkLst>
        </pc:spChg>
        <pc:picChg chg="add mod">
          <ac:chgData name="Jen Malewicki" userId="0fc5a2f8-408a-4e25-82d3-9bf98019530e" providerId="ADAL" clId="{7D55141F-B49C-40EE-80AA-D258EDAB10FE}" dt="2024-02-13T19:17:26.888" v="19698" actId="26606"/>
          <ac:picMkLst>
            <pc:docMk/>
            <pc:sldMk cId="235831398" sldId="307"/>
            <ac:picMk id="5" creationId="{1EB6233F-53C1-D162-A4D8-25C1AE71D424}"/>
          </ac:picMkLst>
        </pc:picChg>
        <pc:picChg chg="add mod">
          <ac:chgData name="Jen Malewicki" userId="0fc5a2f8-408a-4e25-82d3-9bf98019530e" providerId="ADAL" clId="{7D55141F-B49C-40EE-80AA-D258EDAB10FE}" dt="2024-02-13T19:20:10.996" v="19737" actId="1076"/>
          <ac:picMkLst>
            <pc:docMk/>
            <pc:sldMk cId="235831398" sldId="307"/>
            <ac:picMk id="6" creationId="{9977374A-71B4-7E7F-7D07-D49AF2813509}"/>
          </ac:picMkLst>
        </pc:picChg>
        <pc:picChg chg="add mod">
          <ac:chgData name="Jen Malewicki" userId="0fc5a2f8-408a-4e25-82d3-9bf98019530e" providerId="ADAL" clId="{7D55141F-B49C-40EE-80AA-D258EDAB10FE}" dt="2024-02-13T19:20:14.006" v="19738" actId="1076"/>
          <ac:picMkLst>
            <pc:docMk/>
            <pc:sldMk cId="235831398" sldId="307"/>
            <ac:picMk id="7" creationId="{72260216-1E02-AE1C-1B2D-1D742CDD87AF}"/>
          </ac:picMkLst>
        </pc:picChg>
      </pc:sldChg>
      <pc:sldChg chg="addSp delSp modSp new mod setBg modNotesTx">
        <pc:chgData name="Jen Malewicki" userId="0fc5a2f8-408a-4e25-82d3-9bf98019530e" providerId="ADAL" clId="{7D55141F-B49C-40EE-80AA-D258EDAB10FE}" dt="2024-02-13T19:35:35.217" v="19865" actId="931"/>
        <pc:sldMkLst>
          <pc:docMk/>
          <pc:sldMk cId="370547610" sldId="308"/>
        </pc:sldMkLst>
        <pc:spChg chg="mod">
          <ac:chgData name="Jen Malewicki" userId="0fc5a2f8-408a-4e25-82d3-9bf98019530e" providerId="ADAL" clId="{7D55141F-B49C-40EE-80AA-D258EDAB10FE}" dt="2024-02-13T19:35:34.493" v="19864" actId="26606"/>
          <ac:spMkLst>
            <pc:docMk/>
            <pc:sldMk cId="370547610" sldId="308"/>
            <ac:spMk id="2" creationId="{F763AF2E-DA61-D2D5-FD5E-35B4ADFFB726}"/>
          </ac:spMkLst>
        </pc:spChg>
        <pc:spChg chg="del">
          <ac:chgData name="Jen Malewicki" userId="0fc5a2f8-408a-4e25-82d3-9bf98019530e" providerId="ADAL" clId="{7D55141F-B49C-40EE-80AA-D258EDAB10FE}" dt="2024-02-13T19:27:49.496" v="19775"/>
          <ac:spMkLst>
            <pc:docMk/>
            <pc:sldMk cId="370547610" sldId="308"/>
            <ac:spMk id="3" creationId="{A110EE64-8295-1382-9303-7B15DE2A2B51}"/>
          </ac:spMkLst>
        </pc:spChg>
        <pc:spChg chg="mod">
          <ac:chgData name="Jen Malewicki" userId="0fc5a2f8-408a-4e25-82d3-9bf98019530e" providerId="ADAL" clId="{7D55141F-B49C-40EE-80AA-D258EDAB10FE}" dt="2024-02-13T19:35:34.493" v="19864" actId="26606"/>
          <ac:spMkLst>
            <pc:docMk/>
            <pc:sldMk cId="370547610" sldId="308"/>
            <ac:spMk id="4" creationId="{223E01AA-7E81-4CC7-6EC2-2386C2095FD7}"/>
          </ac:spMkLst>
        </pc:spChg>
        <pc:spChg chg="add del">
          <ac:chgData name="Jen Malewicki" userId="0fc5a2f8-408a-4e25-82d3-9bf98019530e" providerId="ADAL" clId="{7D55141F-B49C-40EE-80AA-D258EDAB10FE}" dt="2024-02-13T19:35:34.493" v="19864" actId="26606"/>
          <ac:spMkLst>
            <pc:docMk/>
            <pc:sldMk cId="370547610" sldId="308"/>
            <ac:spMk id="10" creationId="{9F7D5CDA-D291-4307-BF55-1381FED29634}"/>
          </ac:spMkLst>
        </pc:spChg>
        <pc:spChg chg="add del">
          <ac:chgData name="Jen Malewicki" userId="0fc5a2f8-408a-4e25-82d3-9bf98019530e" providerId="ADAL" clId="{7D55141F-B49C-40EE-80AA-D258EDAB10FE}" dt="2024-02-13T19:35:34.493" v="19864" actId="26606"/>
          <ac:spMkLst>
            <pc:docMk/>
            <pc:sldMk cId="370547610" sldId="308"/>
            <ac:spMk id="12" creationId="{59B296B9-C5A5-4E4F-9B60-C907B5F1466C}"/>
          </ac:spMkLst>
        </pc:spChg>
        <pc:spChg chg="add del">
          <ac:chgData name="Jen Malewicki" userId="0fc5a2f8-408a-4e25-82d3-9bf98019530e" providerId="ADAL" clId="{7D55141F-B49C-40EE-80AA-D258EDAB10FE}" dt="2024-02-13T19:35:34.493" v="19864" actId="26606"/>
          <ac:spMkLst>
            <pc:docMk/>
            <pc:sldMk cId="370547610" sldId="308"/>
            <ac:spMk id="14" creationId="{D0300FD3-5AF1-6305-15FA-9078072672E2}"/>
          </ac:spMkLst>
        </pc:spChg>
        <pc:spChg chg="add del">
          <ac:chgData name="Jen Malewicki" userId="0fc5a2f8-408a-4e25-82d3-9bf98019530e" providerId="ADAL" clId="{7D55141F-B49C-40EE-80AA-D258EDAB10FE}" dt="2024-02-13T19:35:34.493" v="19864" actId="26606"/>
          <ac:spMkLst>
            <pc:docMk/>
            <pc:sldMk cId="370547610" sldId="308"/>
            <ac:spMk id="19" creationId="{368F79A3-FD55-745D-4057-9012795E4D66}"/>
          </ac:spMkLst>
        </pc:spChg>
        <pc:picChg chg="add mod ord">
          <ac:chgData name="Jen Malewicki" userId="0fc5a2f8-408a-4e25-82d3-9bf98019530e" providerId="ADAL" clId="{7D55141F-B49C-40EE-80AA-D258EDAB10FE}" dt="2024-02-13T19:35:34.493" v="19864" actId="26606"/>
          <ac:picMkLst>
            <pc:docMk/>
            <pc:sldMk cId="370547610" sldId="308"/>
            <ac:picMk id="5" creationId="{CA51186F-BCBB-6411-9EA9-3A31D0CE9A8C}"/>
          </ac:picMkLst>
        </pc:picChg>
        <pc:picChg chg="add del mod">
          <ac:chgData name="Jen Malewicki" userId="0fc5a2f8-408a-4e25-82d3-9bf98019530e" providerId="ADAL" clId="{7D55141F-B49C-40EE-80AA-D258EDAB10FE}" dt="2024-02-13T19:35:35.217" v="19865" actId="931"/>
          <ac:picMkLst>
            <pc:docMk/>
            <pc:sldMk cId="370547610" sldId="308"/>
            <ac:picMk id="7" creationId="{AD15989D-2EB1-DFDF-CC07-9D3E0A2C95AD}"/>
          </ac:picMkLst>
        </pc:picChg>
      </pc:sldChg>
      <pc:sldChg chg="new del">
        <pc:chgData name="Jen Malewicki" userId="0fc5a2f8-408a-4e25-82d3-9bf98019530e" providerId="ADAL" clId="{7D55141F-B49C-40EE-80AA-D258EDAB10FE}" dt="2024-02-13T19:30:11.804" v="19804" actId="2696"/>
        <pc:sldMkLst>
          <pc:docMk/>
          <pc:sldMk cId="1338960070" sldId="309"/>
        </pc:sldMkLst>
      </pc:sldChg>
      <pc:sldChg chg="addSp delSp modSp new mod setBg modAnim modNotesTx">
        <pc:chgData name="Jen Malewicki" userId="0fc5a2f8-408a-4e25-82d3-9bf98019530e" providerId="ADAL" clId="{7D55141F-B49C-40EE-80AA-D258EDAB10FE}" dt="2024-02-13T20:53:31.360" v="20826" actId="20577"/>
        <pc:sldMkLst>
          <pc:docMk/>
          <pc:sldMk cId="3968603073" sldId="310"/>
        </pc:sldMkLst>
        <pc:spChg chg="mod">
          <ac:chgData name="Jen Malewicki" userId="0fc5a2f8-408a-4e25-82d3-9bf98019530e" providerId="ADAL" clId="{7D55141F-B49C-40EE-80AA-D258EDAB10FE}" dt="2024-02-13T19:31:42.751" v="19822" actId="2711"/>
          <ac:spMkLst>
            <pc:docMk/>
            <pc:sldMk cId="3968603073" sldId="310"/>
            <ac:spMk id="2" creationId="{67C2BAAA-659C-0CE0-85C7-971F93AE9DED}"/>
          </ac:spMkLst>
        </pc:spChg>
        <pc:spChg chg="del">
          <ac:chgData name="Jen Malewicki" userId="0fc5a2f8-408a-4e25-82d3-9bf98019530e" providerId="ADAL" clId="{7D55141F-B49C-40EE-80AA-D258EDAB10FE}" dt="2024-02-13T19:30:34.257" v="19807"/>
          <ac:spMkLst>
            <pc:docMk/>
            <pc:sldMk cId="3968603073" sldId="310"/>
            <ac:spMk id="3" creationId="{FD54CA8A-E01B-9B79-1359-B84C7E092FEF}"/>
          </ac:spMkLst>
        </pc:spChg>
        <pc:spChg chg="mod">
          <ac:chgData name="Jen Malewicki" userId="0fc5a2f8-408a-4e25-82d3-9bf98019530e" providerId="ADAL" clId="{7D55141F-B49C-40EE-80AA-D258EDAB10FE}" dt="2024-02-13T19:31:36.645" v="19821" actId="403"/>
          <ac:spMkLst>
            <pc:docMk/>
            <pc:sldMk cId="3968603073" sldId="310"/>
            <ac:spMk id="4" creationId="{FC05BC58-740A-561E-8DED-EB8CB59AF2AF}"/>
          </ac:spMkLst>
        </pc:spChg>
        <pc:spChg chg="add mod">
          <ac:chgData name="Jen Malewicki" userId="0fc5a2f8-408a-4e25-82d3-9bf98019530e" providerId="ADAL" clId="{7D55141F-B49C-40EE-80AA-D258EDAB10FE}" dt="2024-02-13T19:33:02.214" v="19835" actId="14100"/>
          <ac:spMkLst>
            <pc:docMk/>
            <pc:sldMk cId="3968603073" sldId="310"/>
            <ac:spMk id="6" creationId="{758C8056-8770-C06C-810C-EBA92028B702}"/>
          </ac:spMkLst>
        </pc:spChg>
        <pc:spChg chg="add del">
          <ac:chgData name="Jen Malewicki" userId="0fc5a2f8-408a-4e25-82d3-9bf98019530e" providerId="ADAL" clId="{7D55141F-B49C-40EE-80AA-D258EDAB10FE}" dt="2024-02-13T19:30:58.407" v="19809" actId="26606"/>
          <ac:spMkLst>
            <pc:docMk/>
            <pc:sldMk cId="3968603073" sldId="310"/>
            <ac:spMk id="10" creationId="{3ECBE1F1-D69B-4AFA-ABD5-8E41720EF6DE}"/>
          </ac:spMkLst>
        </pc:spChg>
        <pc:spChg chg="add del">
          <ac:chgData name="Jen Malewicki" userId="0fc5a2f8-408a-4e25-82d3-9bf98019530e" providerId="ADAL" clId="{7D55141F-B49C-40EE-80AA-D258EDAB10FE}" dt="2024-02-13T19:30:58.407" v="19809" actId="26606"/>
          <ac:spMkLst>
            <pc:docMk/>
            <pc:sldMk cId="3968603073" sldId="310"/>
            <ac:spMk id="12" creationId="{603A6265-E10C-4B85-9C20-E75FCAF9CC63}"/>
          </ac:spMkLst>
        </pc:spChg>
        <pc:spChg chg="add del">
          <ac:chgData name="Jen Malewicki" userId="0fc5a2f8-408a-4e25-82d3-9bf98019530e" providerId="ADAL" clId="{7D55141F-B49C-40EE-80AA-D258EDAB10FE}" dt="2024-02-13T19:31:00.385" v="19811" actId="26606"/>
          <ac:spMkLst>
            <pc:docMk/>
            <pc:sldMk cId="3968603073" sldId="310"/>
            <ac:spMk id="14" creationId="{9427AF5F-9A0E-42B7-A252-FD64C9885F9C}"/>
          </ac:spMkLst>
        </pc:spChg>
        <pc:spChg chg="add del">
          <ac:chgData name="Jen Malewicki" userId="0fc5a2f8-408a-4e25-82d3-9bf98019530e" providerId="ADAL" clId="{7D55141F-B49C-40EE-80AA-D258EDAB10FE}" dt="2024-02-13T19:31:09.064" v="19813" actId="26606"/>
          <ac:spMkLst>
            <pc:docMk/>
            <pc:sldMk cId="3968603073" sldId="310"/>
            <ac:spMk id="16" creationId="{C0763A76-9F1C-4FC5-82B7-DD475DA461B2}"/>
          </ac:spMkLst>
        </pc:spChg>
        <pc:spChg chg="add del">
          <ac:chgData name="Jen Malewicki" userId="0fc5a2f8-408a-4e25-82d3-9bf98019530e" providerId="ADAL" clId="{7D55141F-B49C-40EE-80AA-D258EDAB10FE}" dt="2024-02-13T19:31:09.064" v="19813" actId="26606"/>
          <ac:spMkLst>
            <pc:docMk/>
            <pc:sldMk cId="3968603073" sldId="310"/>
            <ac:spMk id="17" creationId="{E81BF4F6-F2CF-4984-9D14-D6966D92F99F}"/>
          </ac:spMkLst>
        </pc:spChg>
        <pc:spChg chg="add">
          <ac:chgData name="Jen Malewicki" userId="0fc5a2f8-408a-4e25-82d3-9bf98019530e" providerId="ADAL" clId="{7D55141F-B49C-40EE-80AA-D258EDAB10FE}" dt="2024-02-13T19:31:11.345" v="19816" actId="26606"/>
          <ac:spMkLst>
            <pc:docMk/>
            <pc:sldMk cId="3968603073" sldId="310"/>
            <ac:spMk id="22" creationId="{C0763A76-9F1C-4FC5-82B7-DD475DA461B2}"/>
          </ac:spMkLst>
        </pc:spChg>
        <pc:spChg chg="add">
          <ac:chgData name="Jen Malewicki" userId="0fc5a2f8-408a-4e25-82d3-9bf98019530e" providerId="ADAL" clId="{7D55141F-B49C-40EE-80AA-D258EDAB10FE}" dt="2024-02-13T19:31:11.345" v="19816" actId="26606"/>
          <ac:spMkLst>
            <pc:docMk/>
            <pc:sldMk cId="3968603073" sldId="310"/>
            <ac:spMk id="23" creationId="{E81BF4F6-F2CF-4984-9D14-D6966D92F99F}"/>
          </ac:spMkLst>
        </pc:spChg>
        <pc:grpChg chg="add del">
          <ac:chgData name="Jen Malewicki" userId="0fc5a2f8-408a-4e25-82d3-9bf98019530e" providerId="ADAL" clId="{7D55141F-B49C-40EE-80AA-D258EDAB10FE}" dt="2024-02-13T19:31:11.338" v="19815" actId="26606"/>
          <ac:grpSpMkLst>
            <pc:docMk/>
            <pc:sldMk cId="3968603073" sldId="310"/>
            <ac:grpSpMk id="19" creationId="{6258F736-B256-8039-9DC6-F4E49A5C5AD5}"/>
          </ac:grpSpMkLst>
        </pc:grpChg>
        <pc:picChg chg="add mod ord">
          <ac:chgData name="Jen Malewicki" userId="0fc5a2f8-408a-4e25-82d3-9bf98019530e" providerId="ADAL" clId="{7D55141F-B49C-40EE-80AA-D258EDAB10FE}" dt="2024-02-13T19:31:11.345" v="19816" actId="26606"/>
          <ac:picMkLst>
            <pc:docMk/>
            <pc:sldMk cId="3968603073" sldId="310"/>
            <ac:picMk id="5" creationId="{72BBFC16-D51A-85C0-B044-2C203830F479}"/>
          </ac:picMkLst>
        </pc:picChg>
      </pc:sldChg>
      <pc:sldChg chg="addSp delSp modSp new del mod setBg">
        <pc:chgData name="Jen Malewicki" userId="0fc5a2f8-408a-4e25-82d3-9bf98019530e" providerId="ADAL" clId="{7D55141F-B49C-40EE-80AA-D258EDAB10FE}" dt="2024-02-13T19:44:53.368" v="19973" actId="2696"/>
        <pc:sldMkLst>
          <pc:docMk/>
          <pc:sldMk cId="3058382391" sldId="311"/>
        </pc:sldMkLst>
        <pc:spChg chg="mod">
          <ac:chgData name="Jen Malewicki" userId="0fc5a2f8-408a-4e25-82d3-9bf98019530e" providerId="ADAL" clId="{7D55141F-B49C-40EE-80AA-D258EDAB10FE}" dt="2024-02-13T19:44:14.050" v="19968" actId="26606"/>
          <ac:spMkLst>
            <pc:docMk/>
            <pc:sldMk cId="3058382391" sldId="311"/>
            <ac:spMk id="2" creationId="{D62C4ECB-A6AF-277F-AE8B-B215DDEC3EBB}"/>
          </ac:spMkLst>
        </pc:spChg>
        <pc:spChg chg="del">
          <ac:chgData name="Jen Malewicki" userId="0fc5a2f8-408a-4e25-82d3-9bf98019530e" providerId="ADAL" clId="{7D55141F-B49C-40EE-80AA-D258EDAB10FE}" dt="2024-02-13T19:42:20.236" v="19881" actId="1032"/>
          <ac:spMkLst>
            <pc:docMk/>
            <pc:sldMk cId="3058382391" sldId="311"/>
            <ac:spMk id="3" creationId="{D633BC1E-C472-18FB-3F3A-55C076321040}"/>
          </ac:spMkLst>
        </pc:spChg>
        <pc:spChg chg="mod ord">
          <ac:chgData name="Jen Malewicki" userId="0fc5a2f8-408a-4e25-82d3-9bf98019530e" providerId="ADAL" clId="{7D55141F-B49C-40EE-80AA-D258EDAB10FE}" dt="2024-02-13T19:44:14.050" v="19968" actId="26606"/>
          <ac:spMkLst>
            <pc:docMk/>
            <pc:sldMk cId="3058382391" sldId="311"/>
            <ac:spMk id="4" creationId="{DF64A1CB-2749-DA53-B126-5E299F3E3124}"/>
          </ac:spMkLst>
        </pc:spChg>
        <pc:spChg chg="add del mod">
          <ac:chgData name="Jen Malewicki" userId="0fc5a2f8-408a-4e25-82d3-9bf98019530e" providerId="ADAL" clId="{7D55141F-B49C-40EE-80AA-D258EDAB10FE}" dt="2024-02-13T19:43:53.236" v="19967"/>
          <ac:spMkLst>
            <pc:docMk/>
            <pc:sldMk cId="3058382391" sldId="311"/>
            <ac:spMk id="7" creationId="{755DEACC-8A61-DDDE-1DE3-B216512974C8}"/>
          </ac:spMkLst>
        </pc:spChg>
        <pc:spChg chg="add">
          <ac:chgData name="Jen Malewicki" userId="0fc5a2f8-408a-4e25-82d3-9bf98019530e" providerId="ADAL" clId="{7D55141F-B49C-40EE-80AA-D258EDAB10FE}" dt="2024-02-13T19:44:14.050" v="19968" actId="26606"/>
          <ac:spMkLst>
            <pc:docMk/>
            <pc:sldMk cId="3058382391" sldId="311"/>
            <ac:spMk id="13" creationId="{E81BF4F6-F2CF-4984-9D14-D6966D92F99F}"/>
          </ac:spMkLst>
        </pc:spChg>
        <pc:graphicFrameChg chg="add del mod modGraphic">
          <ac:chgData name="Jen Malewicki" userId="0fc5a2f8-408a-4e25-82d3-9bf98019530e" providerId="ADAL" clId="{7D55141F-B49C-40EE-80AA-D258EDAB10FE}" dt="2024-02-13T19:43:44.060" v="19966" actId="478"/>
          <ac:graphicFrameMkLst>
            <pc:docMk/>
            <pc:sldMk cId="3058382391" sldId="311"/>
            <ac:graphicFrameMk id="5" creationId="{D4693C67-B6EA-B514-741B-6FF9043161D6}"/>
          </ac:graphicFrameMkLst>
        </pc:graphicFrameChg>
        <pc:picChg chg="add mod">
          <ac:chgData name="Jen Malewicki" userId="0fc5a2f8-408a-4e25-82d3-9bf98019530e" providerId="ADAL" clId="{7D55141F-B49C-40EE-80AA-D258EDAB10FE}" dt="2024-02-13T19:44:24.747" v="19971" actId="962"/>
          <ac:picMkLst>
            <pc:docMk/>
            <pc:sldMk cId="3058382391" sldId="311"/>
            <ac:picMk id="8" creationId="{AD90F0B0-7C8B-7AC6-7BC5-CA24ADD23241}"/>
          </ac:picMkLst>
        </pc:picChg>
      </pc:sldChg>
      <pc:sldChg chg="modSp new del mod">
        <pc:chgData name="Jen Malewicki" userId="0fc5a2f8-408a-4e25-82d3-9bf98019530e" providerId="ADAL" clId="{7D55141F-B49C-40EE-80AA-D258EDAB10FE}" dt="2024-02-13T19:44:44.494" v="19972" actId="2696"/>
        <pc:sldMkLst>
          <pc:docMk/>
          <pc:sldMk cId="1285959460" sldId="312"/>
        </pc:sldMkLst>
        <pc:spChg chg="mod">
          <ac:chgData name="Jen Malewicki" userId="0fc5a2f8-408a-4e25-82d3-9bf98019530e" providerId="ADAL" clId="{7D55141F-B49C-40EE-80AA-D258EDAB10FE}" dt="2024-02-13T19:40:43.878" v="19876"/>
          <ac:spMkLst>
            <pc:docMk/>
            <pc:sldMk cId="1285959460" sldId="312"/>
            <ac:spMk id="2" creationId="{CBFE7263-8E9A-B6AE-DEC8-EFA988456216}"/>
          </ac:spMkLst>
        </pc:spChg>
        <pc:spChg chg="mod">
          <ac:chgData name="Jen Malewicki" userId="0fc5a2f8-408a-4e25-82d3-9bf98019530e" providerId="ADAL" clId="{7D55141F-B49C-40EE-80AA-D258EDAB10FE}" dt="2024-02-13T19:41:08.388" v="19880" actId="20577"/>
          <ac:spMkLst>
            <pc:docMk/>
            <pc:sldMk cId="1285959460" sldId="312"/>
            <ac:spMk id="3" creationId="{4A2DBB6C-D0A6-D720-0B9E-636565DD84BB}"/>
          </ac:spMkLst>
        </pc:spChg>
      </pc:sldChg>
    </pc:docChg>
  </pc:docChgLst>
  <pc:docChgLst>
    <pc:chgData name="Jen Malewicki" userId="0fc5a2f8-408a-4e25-82d3-9bf98019530e" providerId="ADAL" clId="{835DCC8E-10E1-4EC7-9186-B6B2576B9419}"/>
    <pc:docChg chg="undo custSel modSld">
      <pc:chgData name="Jen Malewicki" userId="0fc5a2f8-408a-4e25-82d3-9bf98019530e" providerId="ADAL" clId="{835DCC8E-10E1-4EC7-9186-B6B2576B9419}" dt="2024-04-23T15:45:40.967" v="981"/>
      <pc:docMkLst>
        <pc:docMk/>
      </pc:docMkLst>
      <pc:sldChg chg="modSp mod modTransition delCm modNotesTx">
        <pc:chgData name="Jen Malewicki" userId="0fc5a2f8-408a-4e25-82d3-9bf98019530e" providerId="ADAL" clId="{835DCC8E-10E1-4EC7-9186-B6B2576B9419}" dt="2024-04-23T15:45:22.870" v="975"/>
        <pc:sldMkLst>
          <pc:docMk/>
          <pc:sldMk cId="1906341250" sldId="256"/>
        </pc:sldMkLst>
        <pc:spChg chg="mod">
          <ac:chgData name="Jen Malewicki" userId="0fc5a2f8-408a-4e25-82d3-9bf98019530e" providerId="ADAL" clId="{835DCC8E-10E1-4EC7-9186-B6B2576B9419}" dt="2024-04-05T20:24:50.108" v="389" actId="20577"/>
          <ac:spMkLst>
            <pc:docMk/>
            <pc:sldMk cId="1906341250" sldId="256"/>
            <ac:spMk id="4" creationId="{5FB829D5-8B00-3202-E40A-DE247A9DB674}"/>
          </ac:spMkLst>
        </pc:spChg>
        <pc:spChg chg="mod">
          <ac:chgData name="Jen Malewicki" userId="0fc5a2f8-408a-4e25-82d3-9bf98019530e" providerId="ADAL" clId="{835DCC8E-10E1-4EC7-9186-B6B2576B9419}" dt="2024-04-05T21:23:01.897" v="391" actId="20577"/>
          <ac:spMkLst>
            <pc:docMk/>
            <pc:sldMk cId="1906341250" sldId="256"/>
            <ac:spMk id="6" creationId="{79D9110A-A858-69FD-FABE-398D8A8DF219}"/>
          </ac:spMkLst>
        </pc:spChg>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835DCC8E-10E1-4EC7-9186-B6B2576B9419}" dt="2024-04-23T15:45:22.870" v="975"/>
              <pc2:cmMkLst xmlns:pc2="http://schemas.microsoft.com/office/powerpoint/2019/9/main/command">
                <pc:docMk/>
                <pc:sldMk cId="1906341250" sldId="256"/>
                <pc2:cmMk id="{FA992776-8C79-4AB5-8F6E-98E72536DB32}"/>
              </pc2:cmMkLst>
            </pc226:cmChg>
          </p:ext>
        </pc:extLst>
      </pc:sldChg>
      <pc:sldChg chg="addSp delSp modSp modTransition modAnim modNotesTx">
        <pc:chgData name="Jen Malewicki" userId="0fc5a2f8-408a-4e25-82d3-9bf98019530e" providerId="ADAL" clId="{835DCC8E-10E1-4EC7-9186-B6B2576B9419}" dt="2024-04-19T19:23:04.258" v="796"/>
        <pc:sldMkLst>
          <pc:docMk/>
          <pc:sldMk cId="285229874" sldId="259"/>
        </pc:sldMkLst>
        <pc:picChg chg="add del mod">
          <ac:chgData name="Jen Malewicki" userId="0fc5a2f8-408a-4e25-82d3-9bf98019530e" providerId="ADAL" clId="{835DCC8E-10E1-4EC7-9186-B6B2576B9419}" dt="2024-04-19T17:21:56.200" v="634"/>
          <ac:picMkLst>
            <pc:docMk/>
            <pc:sldMk cId="285229874" sldId="259"/>
            <ac:picMk id="10" creationId="{6F451CA5-C028-A0A2-0C4C-C1B67E0ABBC4}"/>
          </ac:picMkLst>
        </pc:picChg>
      </pc:sldChg>
      <pc:sldChg chg="modTransition delCm">
        <pc:chgData name="Jen Malewicki" userId="0fc5a2f8-408a-4e25-82d3-9bf98019530e" providerId="ADAL" clId="{835DCC8E-10E1-4EC7-9186-B6B2576B9419}" dt="2024-04-23T15:45:37.377" v="980"/>
        <pc:sldMkLst>
          <pc:docMk/>
          <pc:sldMk cId="4207268962" sldId="260"/>
        </pc:sldMkLst>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835DCC8E-10E1-4EC7-9186-B6B2576B9419}" dt="2024-04-23T15:45:37.377" v="980"/>
              <pc2:cmMkLst xmlns:pc2="http://schemas.microsoft.com/office/powerpoint/2019/9/main/command">
                <pc:docMk/>
                <pc:sldMk cId="4207268962" sldId="260"/>
                <pc2:cmMk id="{2101AAEF-6BDF-4A53-8DFA-AA02234DD597}"/>
              </pc2:cmMkLst>
            </pc226:cmChg>
          </p:ext>
        </pc:extLst>
      </pc:sldChg>
      <pc:sldChg chg="modTransition">
        <pc:chgData name="Jen Malewicki" userId="0fc5a2f8-408a-4e25-82d3-9bf98019530e" providerId="ADAL" clId="{835DCC8E-10E1-4EC7-9186-B6B2576B9419}" dt="2024-04-19T17:21:56.200" v="634"/>
        <pc:sldMkLst>
          <pc:docMk/>
          <pc:sldMk cId="1900500471" sldId="261"/>
        </pc:sldMkLst>
      </pc:sldChg>
      <pc:sldChg chg="modTransition modAnim">
        <pc:chgData name="Jen Malewicki" userId="0fc5a2f8-408a-4e25-82d3-9bf98019530e" providerId="ADAL" clId="{835DCC8E-10E1-4EC7-9186-B6B2576B9419}" dt="2024-04-19T19:24:02.582" v="798"/>
        <pc:sldMkLst>
          <pc:docMk/>
          <pc:sldMk cId="1404547731" sldId="263"/>
        </pc:sldMkLst>
      </pc:sldChg>
      <pc:sldChg chg="modTransition">
        <pc:chgData name="Jen Malewicki" userId="0fc5a2f8-408a-4e25-82d3-9bf98019530e" providerId="ADAL" clId="{835DCC8E-10E1-4EC7-9186-B6B2576B9419}" dt="2024-04-19T17:21:56.200" v="634"/>
        <pc:sldMkLst>
          <pc:docMk/>
          <pc:sldMk cId="201572779" sldId="270"/>
        </pc:sldMkLst>
      </pc:sldChg>
      <pc:sldChg chg="modTransition modAnim modNotesTx">
        <pc:chgData name="Jen Malewicki" userId="0fc5a2f8-408a-4e25-82d3-9bf98019530e" providerId="ADAL" clId="{835DCC8E-10E1-4EC7-9186-B6B2576B9419}" dt="2024-04-19T20:29:08.523" v="974" actId="20577"/>
        <pc:sldMkLst>
          <pc:docMk/>
          <pc:sldMk cId="794279515" sldId="275"/>
        </pc:sldMkLst>
      </pc:sldChg>
      <pc:sldChg chg="modTransition">
        <pc:chgData name="Jen Malewicki" userId="0fc5a2f8-408a-4e25-82d3-9bf98019530e" providerId="ADAL" clId="{835DCC8E-10E1-4EC7-9186-B6B2576B9419}" dt="2024-04-19T17:21:56.200" v="634"/>
        <pc:sldMkLst>
          <pc:docMk/>
          <pc:sldMk cId="180298869" sldId="277"/>
        </pc:sldMkLst>
      </pc:sldChg>
      <pc:sldChg chg="modTransition">
        <pc:chgData name="Jen Malewicki" userId="0fc5a2f8-408a-4e25-82d3-9bf98019530e" providerId="ADAL" clId="{835DCC8E-10E1-4EC7-9186-B6B2576B9419}" dt="2024-04-19T17:21:56.200" v="634"/>
        <pc:sldMkLst>
          <pc:docMk/>
          <pc:sldMk cId="2292921550" sldId="280"/>
        </pc:sldMkLst>
      </pc:sldChg>
      <pc:sldChg chg="addSp delSp modSp mod modTransition delCm">
        <pc:chgData name="Jen Malewicki" userId="0fc5a2f8-408a-4e25-82d3-9bf98019530e" providerId="ADAL" clId="{835DCC8E-10E1-4EC7-9186-B6B2576B9419}" dt="2024-04-23T15:45:29.819" v="978"/>
        <pc:sldMkLst>
          <pc:docMk/>
          <pc:sldMk cId="3165439945" sldId="281"/>
        </pc:sldMkLst>
        <pc:picChg chg="add mod">
          <ac:chgData name="Jen Malewicki" userId="0fc5a2f8-408a-4e25-82d3-9bf98019530e" providerId="ADAL" clId="{835DCC8E-10E1-4EC7-9186-B6B2576B9419}" dt="2024-04-01T19:50:26.244" v="14" actId="1076"/>
          <ac:picMkLst>
            <pc:docMk/>
            <pc:sldMk cId="3165439945" sldId="281"/>
            <ac:picMk id="4" creationId="{6693481A-65CF-AE32-5A43-BD78B7D9B181}"/>
          </ac:picMkLst>
        </pc:picChg>
        <pc:picChg chg="del">
          <ac:chgData name="Jen Malewicki" userId="0fc5a2f8-408a-4e25-82d3-9bf98019530e" providerId="ADAL" clId="{835DCC8E-10E1-4EC7-9186-B6B2576B9419}" dt="2024-04-01T19:50:13.795" v="10" actId="478"/>
          <ac:picMkLst>
            <pc:docMk/>
            <pc:sldMk cId="3165439945" sldId="281"/>
            <ac:picMk id="6" creationId="{512CC7CE-F2D8-7195-FEDE-DA2B679506F9}"/>
          </ac:picMkLst>
        </pc:picChg>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835DCC8E-10E1-4EC7-9186-B6B2576B9419}" dt="2024-04-23T15:45:29.819" v="978"/>
              <pc2:cmMkLst xmlns:pc2="http://schemas.microsoft.com/office/powerpoint/2019/9/main/command">
                <pc:docMk/>
                <pc:sldMk cId="3165439945" sldId="281"/>
                <pc2:cmMk id="{23448B63-0DFD-4E01-A1B5-AEB70A78ACD7}"/>
              </pc2:cmMkLst>
            </pc226:cmChg>
            <pc226:cmChg xmlns:pc226="http://schemas.microsoft.com/office/powerpoint/2022/06/main/command" chg="del">
              <pc226:chgData name="Jen Malewicki" userId="0fc5a2f8-408a-4e25-82d3-9bf98019530e" providerId="ADAL" clId="{835DCC8E-10E1-4EC7-9186-B6B2576B9419}" dt="2024-04-23T15:45:27.984" v="976"/>
              <pc2:cmMkLst xmlns:pc2="http://schemas.microsoft.com/office/powerpoint/2019/9/main/command">
                <pc:docMk/>
                <pc:sldMk cId="3165439945" sldId="281"/>
                <pc2:cmMk id="{2D5D2B82-2813-4F61-82BC-7C1901AA669A}"/>
              </pc2:cmMkLst>
            </pc226:cmChg>
            <pc226:cmChg xmlns:pc226="http://schemas.microsoft.com/office/powerpoint/2022/06/main/command" chg="del">
              <pc226:chgData name="Jen Malewicki" userId="0fc5a2f8-408a-4e25-82d3-9bf98019530e" providerId="ADAL" clId="{835DCC8E-10E1-4EC7-9186-B6B2576B9419}" dt="2024-04-23T15:45:29.098" v="977"/>
              <pc2:cmMkLst xmlns:pc2="http://schemas.microsoft.com/office/powerpoint/2019/9/main/command">
                <pc:docMk/>
                <pc:sldMk cId="3165439945" sldId="281"/>
                <pc2:cmMk id="{D6AF6AAD-D205-4B30-8887-79C75DED50BF}"/>
              </pc2:cmMkLst>
            </pc226:cmChg>
          </p:ext>
        </pc:extLst>
      </pc:sldChg>
      <pc:sldChg chg="modTransition modNotesTx">
        <pc:chgData name="Jen Malewicki" userId="0fc5a2f8-408a-4e25-82d3-9bf98019530e" providerId="ADAL" clId="{835DCC8E-10E1-4EC7-9186-B6B2576B9419}" dt="2024-04-19T17:21:56.200" v="634"/>
        <pc:sldMkLst>
          <pc:docMk/>
          <pc:sldMk cId="1085774472" sldId="287"/>
        </pc:sldMkLst>
      </pc:sldChg>
      <pc:sldChg chg="modTransition modAnim">
        <pc:chgData name="Jen Malewicki" userId="0fc5a2f8-408a-4e25-82d3-9bf98019530e" providerId="ADAL" clId="{835DCC8E-10E1-4EC7-9186-B6B2576B9419}" dt="2024-04-19T19:26:15.258" v="801"/>
        <pc:sldMkLst>
          <pc:docMk/>
          <pc:sldMk cId="2460401271" sldId="288"/>
        </pc:sldMkLst>
      </pc:sldChg>
      <pc:sldChg chg="addSp delSp modSp modTransition modAnim">
        <pc:chgData name="Jen Malewicki" userId="0fc5a2f8-408a-4e25-82d3-9bf98019530e" providerId="ADAL" clId="{835DCC8E-10E1-4EC7-9186-B6B2576B9419}" dt="2024-04-19T18:09:34.003" v="728"/>
        <pc:sldMkLst>
          <pc:docMk/>
          <pc:sldMk cId="432521339" sldId="289"/>
        </pc:sldMkLst>
        <pc:picChg chg="add del mod">
          <ac:chgData name="Jen Malewicki" userId="0fc5a2f8-408a-4e25-82d3-9bf98019530e" providerId="ADAL" clId="{835DCC8E-10E1-4EC7-9186-B6B2576B9419}" dt="2024-04-19T17:21:56.200" v="634"/>
          <ac:picMkLst>
            <pc:docMk/>
            <pc:sldMk cId="432521339" sldId="289"/>
            <ac:picMk id="9" creationId="{85D4B801-65DD-FBB7-BBE6-C326B68FBE2E}"/>
          </ac:picMkLst>
        </pc:picChg>
      </pc:sldChg>
      <pc:sldChg chg="modTransition">
        <pc:chgData name="Jen Malewicki" userId="0fc5a2f8-408a-4e25-82d3-9bf98019530e" providerId="ADAL" clId="{835DCC8E-10E1-4EC7-9186-B6B2576B9419}" dt="2024-04-19T17:21:56.200" v="634"/>
        <pc:sldMkLst>
          <pc:docMk/>
          <pc:sldMk cId="3941613262" sldId="290"/>
        </pc:sldMkLst>
      </pc:sldChg>
      <pc:sldChg chg="modSp mod modTransition">
        <pc:chgData name="Jen Malewicki" userId="0fc5a2f8-408a-4e25-82d3-9bf98019530e" providerId="ADAL" clId="{835DCC8E-10E1-4EC7-9186-B6B2576B9419}" dt="2024-04-19T17:21:56.200" v="634"/>
        <pc:sldMkLst>
          <pc:docMk/>
          <pc:sldMk cId="2227603841" sldId="291"/>
        </pc:sldMkLst>
        <pc:spChg chg="mod">
          <ac:chgData name="Jen Malewicki" userId="0fc5a2f8-408a-4e25-82d3-9bf98019530e" providerId="ADAL" clId="{835DCC8E-10E1-4EC7-9186-B6B2576B9419}" dt="2024-04-18T15:07:22.681" v="453" actId="1076"/>
          <ac:spMkLst>
            <pc:docMk/>
            <pc:sldMk cId="2227603841" sldId="291"/>
            <ac:spMk id="4" creationId="{BC326437-5009-1542-FA26-DA4EFFF70ED5}"/>
          </ac:spMkLst>
        </pc:spChg>
      </pc:sldChg>
      <pc:sldChg chg="modTransition">
        <pc:chgData name="Jen Malewicki" userId="0fc5a2f8-408a-4e25-82d3-9bf98019530e" providerId="ADAL" clId="{835DCC8E-10E1-4EC7-9186-B6B2576B9419}" dt="2024-04-19T17:21:56.200" v="634"/>
        <pc:sldMkLst>
          <pc:docMk/>
          <pc:sldMk cId="2985163225" sldId="293"/>
        </pc:sldMkLst>
      </pc:sldChg>
      <pc:sldChg chg="modTransition modAnim">
        <pc:chgData name="Jen Malewicki" userId="0fc5a2f8-408a-4e25-82d3-9bf98019530e" providerId="ADAL" clId="{835DCC8E-10E1-4EC7-9186-B6B2576B9419}" dt="2024-04-19T19:36:27.208" v="937"/>
        <pc:sldMkLst>
          <pc:docMk/>
          <pc:sldMk cId="2710007718" sldId="294"/>
        </pc:sldMkLst>
      </pc:sldChg>
      <pc:sldChg chg="modTransition modAnim modNotesTx">
        <pc:chgData name="Jen Malewicki" userId="0fc5a2f8-408a-4e25-82d3-9bf98019530e" providerId="ADAL" clId="{835DCC8E-10E1-4EC7-9186-B6B2576B9419}" dt="2024-04-19T19:34:28.411" v="932"/>
        <pc:sldMkLst>
          <pc:docMk/>
          <pc:sldMk cId="1827660855" sldId="296"/>
        </pc:sldMkLst>
      </pc:sldChg>
      <pc:sldChg chg="modTransition">
        <pc:chgData name="Jen Malewicki" userId="0fc5a2f8-408a-4e25-82d3-9bf98019530e" providerId="ADAL" clId="{835DCC8E-10E1-4EC7-9186-B6B2576B9419}" dt="2024-04-19T17:21:56.200" v="634"/>
        <pc:sldMkLst>
          <pc:docMk/>
          <pc:sldMk cId="2618203079" sldId="297"/>
        </pc:sldMkLst>
      </pc:sldChg>
      <pc:sldChg chg="modTransition delCm modNotesTx">
        <pc:chgData name="Jen Malewicki" userId="0fc5a2f8-408a-4e25-82d3-9bf98019530e" providerId="ADAL" clId="{835DCC8E-10E1-4EC7-9186-B6B2576B9419}" dt="2024-04-23T15:45:34.111" v="979"/>
        <pc:sldMkLst>
          <pc:docMk/>
          <pc:sldMk cId="2936305499" sldId="298"/>
        </pc:sldMkLst>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835DCC8E-10E1-4EC7-9186-B6B2576B9419}" dt="2024-04-23T15:45:34.111" v="979"/>
              <pc2:cmMkLst xmlns:pc2="http://schemas.microsoft.com/office/powerpoint/2019/9/main/command">
                <pc:docMk/>
                <pc:sldMk cId="2936305499" sldId="298"/>
                <pc2:cmMk id="{C911E2B5-4F8A-40A2-B1F6-33217B850E7E}"/>
              </pc2:cmMkLst>
            </pc226:cmChg>
          </p:ext>
        </pc:extLst>
      </pc:sldChg>
      <pc:sldChg chg="modTransition modAnim">
        <pc:chgData name="Jen Malewicki" userId="0fc5a2f8-408a-4e25-82d3-9bf98019530e" providerId="ADAL" clId="{835DCC8E-10E1-4EC7-9186-B6B2576B9419}" dt="2024-04-19T19:27:48.249" v="803"/>
        <pc:sldMkLst>
          <pc:docMk/>
          <pc:sldMk cId="1864637928" sldId="299"/>
        </pc:sldMkLst>
      </pc:sldChg>
      <pc:sldChg chg="modTransition">
        <pc:chgData name="Jen Malewicki" userId="0fc5a2f8-408a-4e25-82d3-9bf98019530e" providerId="ADAL" clId="{835DCC8E-10E1-4EC7-9186-B6B2576B9419}" dt="2024-04-19T17:21:56.200" v="634"/>
        <pc:sldMkLst>
          <pc:docMk/>
          <pc:sldMk cId="3325537225" sldId="300"/>
        </pc:sldMkLst>
      </pc:sldChg>
      <pc:sldChg chg="modTransition modAnim modNotesTx">
        <pc:chgData name="Jen Malewicki" userId="0fc5a2f8-408a-4e25-82d3-9bf98019530e" providerId="ADAL" clId="{835DCC8E-10E1-4EC7-9186-B6B2576B9419}" dt="2024-04-19T19:32:02.062" v="928" actId="20577"/>
        <pc:sldMkLst>
          <pc:docMk/>
          <pc:sldMk cId="2974874726" sldId="301"/>
        </pc:sldMkLst>
      </pc:sldChg>
      <pc:sldChg chg="modTransition">
        <pc:chgData name="Jen Malewicki" userId="0fc5a2f8-408a-4e25-82d3-9bf98019530e" providerId="ADAL" clId="{835DCC8E-10E1-4EC7-9186-B6B2576B9419}" dt="2024-04-19T17:21:56.200" v="634"/>
        <pc:sldMkLst>
          <pc:docMk/>
          <pc:sldMk cId="1334324486" sldId="303"/>
        </pc:sldMkLst>
      </pc:sldChg>
      <pc:sldChg chg="modTransition modAnim delCm modNotesTx">
        <pc:chgData name="Jen Malewicki" userId="0fc5a2f8-408a-4e25-82d3-9bf98019530e" providerId="ADAL" clId="{835DCC8E-10E1-4EC7-9186-B6B2576B9419}" dt="2024-04-23T15:45:40.967" v="981"/>
        <pc:sldMkLst>
          <pc:docMk/>
          <pc:sldMk cId="1089214752" sldId="304"/>
        </pc:sldMkLst>
        <pc:extLst>
          <p:ext xmlns:p="http://schemas.openxmlformats.org/presentationml/2006/main" uri="{D6D511B9-2390-475A-947B-AFAB55BFBCF1}">
            <pc226:cmChg xmlns:pc226="http://schemas.microsoft.com/office/powerpoint/2022/06/main/command" chg="del">
              <pc226:chgData name="Jen Malewicki" userId="0fc5a2f8-408a-4e25-82d3-9bf98019530e" providerId="ADAL" clId="{835DCC8E-10E1-4EC7-9186-B6B2576B9419}" dt="2024-04-23T15:45:40.967" v="981"/>
              <pc2:cmMkLst xmlns:pc2="http://schemas.microsoft.com/office/powerpoint/2019/9/main/command">
                <pc:docMk/>
                <pc:sldMk cId="1089214752" sldId="304"/>
                <pc2:cmMk id="{73ED1CDB-79E7-405A-83B4-E555FA790067}"/>
              </pc2:cmMkLst>
            </pc226:cmChg>
          </p:ext>
        </pc:extLst>
      </pc:sldChg>
      <pc:sldChg chg="modTransition">
        <pc:chgData name="Jen Malewicki" userId="0fc5a2f8-408a-4e25-82d3-9bf98019530e" providerId="ADAL" clId="{835DCC8E-10E1-4EC7-9186-B6B2576B9419}" dt="2024-04-19T17:21:56.200" v="634"/>
        <pc:sldMkLst>
          <pc:docMk/>
          <pc:sldMk cId="537517888" sldId="305"/>
        </pc:sldMkLst>
      </pc:sldChg>
      <pc:sldChg chg="modTransition">
        <pc:chgData name="Jen Malewicki" userId="0fc5a2f8-408a-4e25-82d3-9bf98019530e" providerId="ADAL" clId="{835DCC8E-10E1-4EC7-9186-B6B2576B9419}" dt="2024-04-19T17:21:56.200" v="634"/>
        <pc:sldMkLst>
          <pc:docMk/>
          <pc:sldMk cId="635952519" sldId="306"/>
        </pc:sldMkLst>
      </pc:sldChg>
      <pc:sldChg chg="addSp delSp modSp mod modTransition modNotesTx">
        <pc:chgData name="Jen Malewicki" userId="0fc5a2f8-408a-4e25-82d3-9bf98019530e" providerId="ADAL" clId="{835DCC8E-10E1-4EC7-9186-B6B2576B9419}" dt="2024-04-19T17:21:56.200" v="634"/>
        <pc:sldMkLst>
          <pc:docMk/>
          <pc:sldMk cId="235831398" sldId="307"/>
        </pc:sldMkLst>
        <pc:spChg chg="mod">
          <ac:chgData name="Jen Malewicki" userId="0fc5a2f8-408a-4e25-82d3-9bf98019530e" providerId="ADAL" clId="{835DCC8E-10E1-4EC7-9186-B6B2576B9419}" dt="2024-03-31T16:24:15.517" v="1" actId="20577"/>
          <ac:spMkLst>
            <pc:docMk/>
            <pc:sldMk cId="235831398" sldId="307"/>
            <ac:spMk id="2" creationId="{886A3DB2-22D2-0D7C-2067-802D93A7AB00}"/>
          </ac:spMkLst>
        </pc:spChg>
        <pc:spChg chg="mod">
          <ac:chgData name="Jen Malewicki" userId="0fc5a2f8-408a-4e25-82d3-9bf98019530e" providerId="ADAL" clId="{835DCC8E-10E1-4EC7-9186-B6B2576B9419}" dt="2024-04-01T20:52:06.278" v="379" actId="20577"/>
          <ac:spMkLst>
            <pc:docMk/>
            <pc:sldMk cId="235831398" sldId="307"/>
            <ac:spMk id="4" creationId="{789BE434-AFE4-7C7B-70F9-28D55E8BAC72}"/>
          </ac:spMkLst>
        </pc:spChg>
        <pc:spChg chg="del">
          <ac:chgData name="Jen Malewicki" userId="0fc5a2f8-408a-4e25-82d3-9bf98019530e" providerId="ADAL" clId="{835DCC8E-10E1-4EC7-9186-B6B2576B9419}" dt="2024-04-01T20:45:29.836" v="15"/>
          <ac:spMkLst>
            <pc:docMk/>
            <pc:sldMk cId="235831398" sldId="307"/>
            <ac:spMk id="9" creationId="{B51C59B7-A596-E6AC-9FB3-AC7881F28227}"/>
          </ac:spMkLst>
        </pc:spChg>
        <pc:spChg chg="add mod">
          <ac:chgData name="Jen Malewicki" userId="0fc5a2f8-408a-4e25-82d3-9bf98019530e" providerId="ADAL" clId="{835DCC8E-10E1-4EC7-9186-B6B2576B9419}" dt="2024-04-01T20:51:50.249" v="378" actId="1076"/>
          <ac:spMkLst>
            <pc:docMk/>
            <pc:sldMk cId="235831398" sldId="307"/>
            <ac:spMk id="15" creationId="{A58859D2-6F62-B100-CA73-773E10717458}"/>
          </ac:spMkLst>
        </pc:spChg>
        <pc:picChg chg="add del mod">
          <ac:chgData name="Jen Malewicki" userId="0fc5a2f8-408a-4e25-82d3-9bf98019530e" providerId="ADAL" clId="{835DCC8E-10E1-4EC7-9186-B6B2576B9419}" dt="2024-04-01T20:46:59.492" v="23" actId="478"/>
          <ac:picMkLst>
            <pc:docMk/>
            <pc:sldMk cId="235831398" sldId="307"/>
            <ac:picMk id="5" creationId="{79915518-3830-1E50-9B77-F582467B4CA0}"/>
          </ac:picMkLst>
        </pc:picChg>
        <pc:picChg chg="del">
          <ac:chgData name="Jen Malewicki" userId="0fc5a2f8-408a-4e25-82d3-9bf98019530e" providerId="ADAL" clId="{835DCC8E-10E1-4EC7-9186-B6B2576B9419}" dt="2024-04-01T19:49:51.145" v="6" actId="478"/>
          <ac:picMkLst>
            <pc:docMk/>
            <pc:sldMk cId="235831398" sldId="307"/>
            <ac:picMk id="6" creationId="{9977374A-71B4-7E7F-7D07-D49AF2813509}"/>
          </ac:picMkLst>
        </pc:picChg>
        <pc:picChg chg="add mod">
          <ac:chgData name="Jen Malewicki" userId="0fc5a2f8-408a-4e25-82d3-9bf98019530e" providerId="ADAL" clId="{835DCC8E-10E1-4EC7-9186-B6B2576B9419}" dt="2024-04-01T20:51:45.889" v="377" actId="1076"/>
          <ac:picMkLst>
            <pc:docMk/>
            <pc:sldMk cId="235831398" sldId="307"/>
            <ac:picMk id="13" creationId="{CB206A43-70F5-13E8-77F0-4224BE1D2E10}"/>
          </ac:picMkLst>
        </pc:picChg>
      </pc:sldChg>
      <pc:sldChg chg="addSp delSp modSp mod modTransition">
        <pc:chgData name="Jen Malewicki" userId="0fc5a2f8-408a-4e25-82d3-9bf98019530e" providerId="ADAL" clId="{835DCC8E-10E1-4EC7-9186-B6B2576B9419}" dt="2024-04-19T17:21:56.200" v="634"/>
        <pc:sldMkLst>
          <pc:docMk/>
          <pc:sldMk cId="370547610" sldId="308"/>
        </pc:sldMkLst>
        <pc:spChg chg="add del mod">
          <ac:chgData name="Jen Malewicki" userId="0fc5a2f8-408a-4e25-82d3-9bf98019530e" providerId="ADAL" clId="{835DCC8E-10E1-4EC7-9186-B6B2576B9419}" dt="2024-04-05T16:29:17.289" v="381" actId="22"/>
          <ac:spMkLst>
            <pc:docMk/>
            <pc:sldMk cId="370547610" sldId="308"/>
            <ac:spMk id="5" creationId="{06FE73CD-B7BF-B11A-B2DE-C471054F0388}"/>
          </ac:spMkLst>
        </pc:spChg>
        <pc:picChg chg="add mod ord">
          <ac:chgData name="Jen Malewicki" userId="0fc5a2f8-408a-4e25-82d3-9bf98019530e" providerId="ADAL" clId="{835DCC8E-10E1-4EC7-9186-B6B2576B9419}" dt="2024-04-05T16:29:27.217" v="382" actId="18653"/>
          <ac:picMkLst>
            <pc:docMk/>
            <pc:sldMk cId="370547610" sldId="308"/>
            <ac:picMk id="7" creationId="{B2E70969-E0F4-2976-CBD8-43F7A726F1F5}"/>
          </ac:picMkLst>
        </pc:picChg>
        <pc:picChg chg="del">
          <ac:chgData name="Jen Malewicki" userId="0fc5a2f8-408a-4e25-82d3-9bf98019530e" providerId="ADAL" clId="{835DCC8E-10E1-4EC7-9186-B6B2576B9419}" dt="2024-04-05T16:29:13.908" v="380" actId="478"/>
          <ac:picMkLst>
            <pc:docMk/>
            <pc:sldMk cId="370547610" sldId="308"/>
            <ac:picMk id="8" creationId="{9874F6E6-D4B7-E35E-BA78-1DC538C15B1D}"/>
          </ac:picMkLst>
        </pc:picChg>
      </pc:sldChg>
      <pc:sldChg chg="modTransition modAnim">
        <pc:chgData name="Jen Malewicki" userId="0fc5a2f8-408a-4e25-82d3-9bf98019530e" providerId="ADAL" clId="{835DCC8E-10E1-4EC7-9186-B6B2576B9419}" dt="2024-04-19T19:40:45.473" v="943"/>
        <pc:sldMkLst>
          <pc:docMk/>
          <pc:sldMk cId="3968603073" sldId="310"/>
        </pc:sldMkLst>
      </pc:sldChg>
    </pc:docChg>
  </pc:docChgLst>
  <pc:docChgLst>
    <pc:chgData name="Jen Malewicki" userId="0fc5a2f8-408a-4e25-82d3-9bf98019530e" providerId="ADAL" clId="{BBBF39EB-D7E7-4F1F-BBC3-B264E9C846CC}"/>
    <pc:docChg chg="undo custSel modSld sldOrd">
      <pc:chgData name="Jen Malewicki" userId="0fc5a2f8-408a-4e25-82d3-9bf98019530e" providerId="ADAL" clId="{BBBF39EB-D7E7-4F1F-BBC3-B264E9C846CC}" dt="2024-03-01T21:44:29.793" v="651" actId="20577"/>
      <pc:docMkLst>
        <pc:docMk/>
      </pc:docMkLst>
      <pc:sldChg chg="addSp delSp modSp mod ord modCm">
        <pc:chgData name="Jen Malewicki" userId="0fc5a2f8-408a-4e25-82d3-9bf98019530e" providerId="ADAL" clId="{BBBF39EB-D7E7-4F1F-BBC3-B264E9C846CC}" dt="2024-02-21T15:19:20.515" v="312" actId="20577"/>
        <pc:sldMkLst>
          <pc:docMk/>
          <pc:sldMk cId="1906341250" sldId="256"/>
        </pc:sldMkLst>
        <pc:spChg chg="add del mod">
          <ac:chgData name="Jen Malewicki" userId="0fc5a2f8-408a-4e25-82d3-9bf98019530e" providerId="ADAL" clId="{BBBF39EB-D7E7-4F1F-BBC3-B264E9C846CC}" dt="2024-02-21T15:17:41.511" v="285" actId="767"/>
          <ac:spMkLst>
            <pc:docMk/>
            <pc:sldMk cId="1906341250" sldId="256"/>
            <ac:spMk id="2" creationId="{AE28A323-1273-ED1E-0D80-8CDF4D4F3DE2}"/>
          </ac:spMkLst>
        </pc:spChg>
        <pc:spChg chg="add del mod">
          <ac:chgData name="Jen Malewicki" userId="0fc5a2f8-408a-4e25-82d3-9bf98019530e" providerId="ADAL" clId="{BBBF39EB-D7E7-4F1F-BBC3-B264E9C846CC}" dt="2024-02-21T15:19:20.515" v="312" actId="20577"/>
          <ac:spMkLst>
            <pc:docMk/>
            <pc:sldMk cId="1906341250" sldId="256"/>
            <ac:spMk id="4" creationId="{5FB829D5-8B00-3202-E40A-DE247A9DB674}"/>
          </ac:spMkLst>
        </pc:spChg>
        <pc:extLst>
          <p:ext xmlns:p="http://schemas.openxmlformats.org/presentationml/2006/main" uri="{D6D511B9-2390-475A-947B-AFAB55BFBCF1}">
            <pc226:cmChg xmlns:pc226="http://schemas.microsoft.com/office/powerpoint/2022/06/main/command" chg="mod">
              <pc226:chgData name="Jen Malewicki" userId="0fc5a2f8-408a-4e25-82d3-9bf98019530e" providerId="ADAL" clId="{BBBF39EB-D7E7-4F1F-BBC3-B264E9C846CC}" dt="2024-02-21T15:18:55.614" v="309"/>
              <pc2:cmMkLst xmlns:pc2="http://schemas.microsoft.com/office/powerpoint/2019/9/main/command">
                <pc:docMk/>
                <pc:sldMk cId="1906341250" sldId="256"/>
                <pc2:cmMk id="{FA992776-8C79-4AB5-8F6E-98E72536DB32}"/>
              </pc2:cmMkLst>
            </pc226:cmChg>
          </p:ext>
        </pc:extLst>
      </pc:sldChg>
      <pc:sldChg chg="addSp delSp modSp mod modCm">
        <pc:chgData name="Jen Malewicki" userId="0fc5a2f8-408a-4e25-82d3-9bf98019530e" providerId="ADAL" clId="{BBBF39EB-D7E7-4F1F-BBC3-B264E9C846CC}" dt="2024-02-26T19:57:43.082" v="436" actId="1076"/>
        <pc:sldMkLst>
          <pc:docMk/>
          <pc:sldMk cId="4207268962" sldId="260"/>
        </pc:sldMkLst>
        <pc:spChg chg="mod">
          <ac:chgData name="Jen Malewicki" userId="0fc5a2f8-408a-4e25-82d3-9bf98019530e" providerId="ADAL" clId="{BBBF39EB-D7E7-4F1F-BBC3-B264E9C846CC}" dt="2024-02-26T19:57:36.032" v="435" actId="2711"/>
          <ac:spMkLst>
            <pc:docMk/>
            <pc:sldMk cId="4207268962" sldId="260"/>
            <ac:spMk id="19" creationId="{BCA9D2D2-5542-7F73-3728-3C9F2B67CED1}"/>
          </ac:spMkLst>
        </pc:spChg>
        <pc:picChg chg="add del mod">
          <ac:chgData name="Jen Malewicki" userId="0fc5a2f8-408a-4e25-82d3-9bf98019530e" providerId="ADAL" clId="{BBBF39EB-D7E7-4F1F-BBC3-B264E9C846CC}" dt="2024-02-26T19:57:11.075" v="430" actId="478"/>
          <ac:picMkLst>
            <pc:docMk/>
            <pc:sldMk cId="4207268962" sldId="260"/>
            <ac:picMk id="3" creationId="{14637B33-6C4C-6586-8AA9-5CE70ED01028}"/>
          </ac:picMkLst>
        </pc:picChg>
        <pc:picChg chg="add mod">
          <ac:chgData name="Jen Malewicki" userId="0fc5a2f8-408a-4e25-82d3-9bf98019530e" providerId="ADAL" clId="{BBBF39EB-D7E7-4F1F-BBC3-B264E9C846CC}" dt="2024-02-26T19:57:43.082" v="436" actId="1076"/>
          <ac:picMkLst>
            <pc:docMk/>
            <pc:sldMk cId="4207268962" sldId="260"/>
            <ac:picMk id="5" creationId="{B626561B-2175-A833-77F1-D3FA901225B6}"/>
          </ac:picMkLst>
        </pc:picChg>
        <pc:picChg chg="del">
          <ac:chgData name="Jen Malewicki" userId="0fc5a2f8-408a-4e25-82d3-9bf98019530e" providerId="ADAL" clId="{BBBF39EB-D7E7-4F1F-BBC3-B264E9C846CC}" dt="2024-02-21T16:34:58.713" v="324" actId="478"/>
          <ac:picMkLst>
            <pc:docMk/>
            <pc:sldMk cId="4207268962" sldId="260"/>
            <ac:picMk id="7" creationId="{8109B0CD-A692-DA42-BFDE-23CEAAED0C85}"/>
          </ac:picMkLst>
        </pc:picChg>
        <pc:extLst>
          <p:ext xmlns:p="http://schemas.openxmlformats.org/presentationml/2006/main" uri="{D6D511B9-2390-475A-947B-AFAB55BFBCF1}">
            <pc226:cmChg xmlns:pc226="http://schemas.microsoft.com/office/powerpoint/2022/06/main/command" chg="mod">
              <pc226:chgData name="Jen Malewicki" userId="0fc5a2f8-408a-4e25-82d3-9bf98019530e" providerId="ADAL" clId="{BBBF39EB-D7E7-4F1F-BBC3-B264E9C846CC}" dt="2024-02-22T14:46:46.197" v="331"/>
              <pc2:cmMkLst xmlns:pc2="http://schemas.microsoft.com/office/powerpoint/2019/9/main/command">
                <pc:docMk/>
                <pc:sldMk cId="4207268962" sldId="260"/>
                <pc2:cmMk id="{2101AAEF-6BDF-4A53-8DFA-AA02234DD597}"/>
              </pc2:cmMkLst>
            </pc226:cmChg>
          </p:ext>
        </pc:extLst>
      </pc:sldChg>
      <pc:sldChg chg="modSp addCm modCm">
        <pc:chgData name="Jen Malewicki" userId="0fc5a2f8-408a-4e25-82d3-9bf98019530e" providerId="ADAL" clId="{BBBF39EB-D7E7-4F1F-BBC3-B264E9C846CC}" dt="2024-03-01T21:44:29.793" v="651" actId="20577"/>
        <pc:sldMkLst>
          <pc:docMk/>
          <pc:sldMk cId="3165439945" sldId="281"/>
        </pc:sldMkLst>
        <pc:graphicFrameChg chg="mod">
          <ac:chgData name="Jen Malewicki" userId="0fc5a2f8-408a-4e25-82d3-9bf98019530e" providerId="ADAL" clId="{BBBF39EB-D7E7-4F1F-BBC3-B264E9C846CC}" dt="2024-03-01T21:44:29.793" v="651" actId="20577"/>
          <ac:graphicFrameMkLst>
            <pc:docMk/>
            <pc:sldMk cId="3165439945" sldId="281"/>
            <ac:graphicFrameMk id="5" creationId="{D4B811E5-B416-9951-C430-B51345D01DD5}"/>
          </ac:graphicFrameMkLst>
        </pc:graphicFrameChg>
        <pc:extLst>
          <p:ext xmlns:p="http://schemas.openxmlformats.org/presentationml/2006/main" uri="{D6D511B9-2390-475A-947B-AFAB55BFBCF1}">
            <pc226:cmChg xmlns:pc226="http://schemas.microsoft.com/office/powerpoint/2022/06/main/command" chg="add mod">
              <pc226:chgData name="Jen Malewicki" userId="0fc5a2f8-408a-4e25-82d3-9bf98019530e" providerId="ADAL" clId="{BBBF39EB-D7E7-4F1F-BBC3-B264E9C846CC}" dt="2024-03-01T21:44:18.298" v="647"/>
              <pc2:cmMkLst xmlns:pc2="http://schemas.microsoft.com/office/powerpoint/2019/9/main/command">
                <pc:docMk/>
                <pc:sldMk cId="3165439945" sldId="281"/>
                <pc2:cmMk id="{23448B63-0DFD-4E01-A1B5-AEB70A78ACD7}"/>
              </pc2:cmMkLst>
            </pc226:cmChg>
            <pc226:cmChg xmlns:pc226="http://schemas.microsoft.com/office/powerpoint/2022/06/main/command" chg="mod">
              <pc226:chgData name="Jen Malewicki" userId="0fc5a2f8-408a-4e25-82d3-9bf98019530e" providerId="ADAL" clId="{BBBF39EB-D7E7-4F1F-BBC3-B264E9C846CC}" dt="2024-02-21T15:25:25.419" v="323"/>
              <pc2:cmMkLst xmlns:pc2="http://schemas.microsoft.com/office/powerpoint/2019/9/main/command">
                <pc:docMk/>
                <pc:sldMk cId="3165439945" sldId="281"/>
                <pc2:cmMk id="{2D5D2B82-2813-4F61-82BC-7C1901AA669A}"/>
              </pc2:cmMkLst>
            </pc226:cmChg>
            <pc226:cmChg xmlns:pc226="http://schemas.microsoft.com/office/powerpoint/2022/06/main/command" chg="mod">
              <pc226:chgData name="Jen Malewicki" userId="0fc5a2f8-408a-4e25-82d3-9bf98019530e" providerId="ADAL" clId="{BBBF39EB-D7E7-4F1F-BBC3-B264E9C846CC}" dt="2024-02-22T14:46:18.176" v="330"/>
              <pc2:cmMkLst xmlns:pc2="http://schemas.microsoft.com/office/powerpoint/2019/9/main/command">
                <pc:docMk/>
                <pc:sldMk cId="3165439945" sldId="281"/>
                <pc2:cmMk id="{D6AF6AAD-D205-4B30-8887-79C75DED50BF}"/>
              </pc2:cmMkLst>
            </pc226:cmChg>
          </p:ext>
        </pc:extLst>
      </pc:sldChg>
      <pc:sldChg chg="modNotesTx">
        <pc:chgData name="Jen Malewicki" userId="0fc5a2f8-408a-4e25-82d3-9bf98019530e" providerId="ADAL" clId="{BBBF39EB-D7E7-4F1F-BBC3-B264E9C846CC}" dt="2024-02-22T14:47:38.363" v="419" actId="20577"/>
        <pc:sldMkLst>
          <pc:docMk/>
          <pc:sldMk cId="2985163225" sldId="293"/>
        </pc:sldMkLst>
      </pc:sldChg>
      <pc:sldChg chg="modSp mod">
        <pc:chgData name="Jen Malewicki" userId="0fc5a2f8-408a-4e25-82d3-9bf98019530e" providerId="ADAL" clId="{BBBF39EB-D7E7-4F1F-BBC3-B264E9C846CC}" dt="2024-02-23T18:26:33.055" v="427" actId="1076"/>
        <pc:sldMkLst>
          <pc:docMk/>
          <pc:sldMk cId="2710007718" sldId="294"/>
        </pc:sldMkLst>
        <pc:spChg chg="mod">
          <ac:chgData name="Jen Malewicki" userId="0fc5a2f8-408a-4e25-82d3-9bf98019530e" providerId="ADAL" clId="{BBBF39EB-D7E7-4F1F-BBC3-B264E9C846CC}" dt="2024-02-23T18:26:33.055" v="427" actId="1076"/>
          <ac:spMkLst>
            <pc:docMk/>
            <pc:sldMk cId="2710007718" sldId="294"/>
            <ac:spMk id="17" creationId="{A585E447-B371-817C-B328-A8EFBD73EFE1}"/>
          </ac:spMkLst>
        </pc:spChg>
      </pc:sldChg>
      <pc:sldChg chg="modSp mod">
        <pc:chgData name="Jen Malewicki" userId="0fc5a2f8-408a-4e25-82d3-9bf98019530e" providerId="ADAL" clId="{BBBF39EB-D7E7-4F1F-BBC3-B264E9C846CC}" dt="2024-02-29T14:30:26.636" v="609" actId="20577"/>
        <pc:sldMkLst>
          <pc:docMk/>
          <pc:sldMk cId="2618203079" sldId="297"/>
        </pc:sldMkLst>
        <pc:spChg chg="mod">
          <ac:chgData name="Jen Malewicki" userId="0fc5a2f8-408a-4e25-82d3-9bf98019530e" providerId="ADAL" clId="{BBBF39EB-D7E7-4F1F-BBC3-B264E9C846CC}" dt="2024-02-29T14:30:26.636" v="609" actId="20577"/>
          <ac:spMkLst>
            <pc:docMk/>
            <pc:sldMk cId="2618203079" sldId="297"/>
            <ac:spMk id="4" creationId="{799275C5-C4BC-CAC3-AB3B-88816FFD3F03}"/>
          </ac:spMkLst>
        </pc:spChg>
      </pc:sldChg>
      <pc:sldChg chg="modCm modNotesTx">
        <pc:chgData name="Jen Malewicki" userId="0fc5a2f8-408a-4e25-82d3-9bf98019530e" providerId="ADAL" clId="{BBBF39EB-D7E7-4F1F-BBC3-B264E9C846CC}" dt="2024-02-21T15:16:14.956" v="238"/>
        <pc:sldMkLst>
          <pc:docMk/>
          <pc:sldMk cId="2936305499" sldId="298"/>
        </pc:sldMkLst>
        <pc:extLst>
          <p:ext xmlns:p="http://schemas.openxmlformats.org/presentationml/2006/main" uri="{D6D511B9-2390-475A-947B-AFAB55BFBCF1}">
            <pc226:cmChg xmlns:pc226="http://schemas.microsoft.com/office/powerpoint/2022/06/main/command" chg="mod">
              <pc226:chgData name="Jen Malewicki" userId="0fc5a2f8-408a-4e25-82d3-9bf98019530e" providerId="ADAL" clId="{BBBF39EB-D7E7-4F1F-BBC3-B264E9C846CC}" dt="2024-02-21T15:16:14.956" v="238"/>
              <pc2:cmMkLst xmlns:pc2="http://schemas.microsoft.com/office/powerpoint/2019/9/main/command">
                <pc:docMk/>
                <pc:sldMk cId="2936305499" sldId="298"/>
                <pc2:cmMk id="{C911E2B5-4F8A-40A2-B1F6-33217B850E7E}"/>
              </pc2:cmMkLst>
            </pc226:cmChg>
          </p:ext>
        </pc:extLst>
      </pc:sldChg>
      <pc:sldChg chg="modNotesTx">
        <pc:chgData name="Jen Malewicki" userId="0fc5a2f8-408a-4e25-82d3-9bf98019530e" providerId="ADAL" clId="{BBBF39EB-D7E7-4F1F-BBC3-B264E9C846CC}" dt="2024-02-21T15:15:49.473" v="237" actId="20577"/>
        <pc:sldMkLst>
          <pc:docMk/>
          <pc:sldMk cId="1334324486" sldId="303"/>
        </pc:sldMkLst>
      </pc:sldChg>
      <pc:sldChg chg="modSp modCm modNotesTx">
        <pc:chgData name="Jen Malewicki" userId="0fc5a2f8-408a-4e25-82d3-9bf98019530e" providerId="ADAL" clId="{BBBF39EB-D7E7-4F1F-BBC3-B264E9C846CC}" dt="2024-02-21T15:17:18.022" v="283"/>
        <pc:sldMkLst>
          <pc:docMk/>
          <pc:sldMk cId="1089214752" sldId="304"/>
        </pc:sldMkLst>
        <pc:spChg chg="mod">
          <ac:chgData name="Jen Malewicki" userId="0fc5a2f8-408a-4e25-82d3-9bf98019530e" providerId="ADAL" clId="{BBBF39EB-D7E7-4F1F-BBC3-B264E9C846CC}" dt="2024-02-21T15:17:03.370" v="259" actId="20577"/>
          <ac:spMkLst>
            <pc:docMk/>
            <pc:sldMk cId="1089214752" sldId="304"/>
            <ac:spMk id="4" creationId="{D33B4777-A9C5-5864-A734-DB2302137C1A}"/>
          </ac:spMkLst>
        </pc:spChg>
        <pc:extLst>
          <p:ext xmlns:p="http://schemas.openxmlformats.org/presentationml/2006/main" uri="{D6D511B9-2390-475A-947B-AFAB55BFBCF1}">
            <pc226:cmChg xmlns:pc226="http://schemas.microsoft.com/office/powerpoint/2022/06/main/command" chg="mod">
              <pc226:chgData name="Jen Malewicki" userId="0fc5a2f8-408a-4e25-82d3-9bf98019530e" providerId="ADAL" clId="{BBBF39EB-D7E7-4F1F-BBC3-B264E9C846CC}" dt="2024-02-21T15:17:18.022" v="283"/>
              <pc2:cmMkLst xmlns:pc2="http://schemas.microsoft.com/office/powerpoint/2019/9/main/command">
                <pc:docMk/>
                <pc:sldMk cId="1089214752" sldId="304"/>
                <pc2:cmMk id="{73ED1CDB-79E7-405A-83B4-E555FA790067}"/>
              </pc2:cmMkLst>
            </pc226:cmChg>
          </p:ext>
        </pc:extLst>
      </pc:sldChg>
      <pc:sldChg chg="modSp mod">
        <pc:chgData name="Jen Malewicki" userId="0fc5a2f8-408a-4e25-82d3-9bf98019530e" providerId="ADAL" clId="{BBBF39EB-D7E7-4F1F-BBC3-B264E9C846CC}" dt="2024-02-29T14:30:08.726" v="581" actId="20577"/>
        <pc:sldMkLst>
          <pc:docMk/>
          <pc:sldMk cId="537517888" sldId="305"/>
        </pc:sldMkLst>
        <pc:spChg chg="mod">
          <ac:chgData name="Jen Malewicki" userId="0fc5a2f8-408a-4e25-82d3-9bf98019530e" providerId="ADAL" clId="{BBBF39EB-D7E7-4F1F-BBC3-B264E9C846CC}" dt="2024-02-29T14:30:08.726" v="581" actId="20577"/>
          <ac:spMkLst>
            <pc:docMk/>
            <pc:sldMk cId="537517888" sldId="305"/>
            <ac:spMk id="4" creationId="{E86C4B6E-2BF8-8ED5-8A87-F241FDC0021E}"/>
          </ac:spMkLst>
        </pc:spChg>
      </pc:sldChg>
      <pc:sldChg chg="addSp delSp modSp mod">
        <pc:chgData name="Jen Malewicki" userId="0fc5a2f8-408a-4e25-82d3-9bf98019530e" providerId="ADAL" clId="{BBBF39EB-D7E7-4F1F-BBC3-B264E9C846CC}" dt="2024-02-29T16:07:44.287" v="646" actId="20577"/>
        <pc:sldMkLst>
          <pc:docMk/>
          <pc:sldMk cId="235831398" sldId="307"/>
        </pc:sldMkLst>
        <pc:spChg chg="mod">
          <ac:chgData name="Jen Malewicki" userId="0fc5a2f8-408a-4e25-82d3-9bf98019530e" providerId="ADAL" clId="{BBBF39EB-D7E7-4F1F-BBC3-B264E9C846CC}" dt="2024-02-29T16:07:44.287" v="646" actId="20577"/>
          <ac:spMkLst>
            <pc:docMk/>
            <pc:sldMk cId="235831398" sldId="307"/>
            <ac:spMk id="2" creationId="{886A3DB2-22D2-0D7C-2067-802D93A7AB00}"/>
          </ac:spMkLst>
        </pc:spChg>
        <pc:spChg chg="add mod">
          <ac:chgData name="Jen Malewicki" userId="0fc5a2f8-408a-4e25-82d3-9bf98019530e" providerId="ADAL" clId="{BBBF39EB-D7E7-4F1F-BBC3-B264E9C846CC}" dt="2024-02-26T19:55:02.165" v="429" actId="478"/>
          <ac:spMkLst>
            <pc:docMk/>
            <pc:sldMk cId="235831398" sldId="307"/>
            <ac:spMk id="9" creationId="{B51C59B7-A596-E6AC-9FB3-AC7881F28227}"/>
          </ac:spMkLst>
        </pc:spChg>
        <pc:picChg chg="del mod">
          <ac:chgData name="Jen Malewicki" userId="0fc5a2f8-408a-4e25-82d3-9bf98019530e" providerId="ADAL" clId="{BBBF39EB-D7E7-4F1F-BBC3-B264E9C846CC}" dt="2024-02-26T19:55:02.165" v="429" actId="478"/>
          <ac:picMkLst>
            <pc:docMk/>
            <pc:sldMk cId="235831398" sldId="307"/>
            <ac:picMk id="5" creationId="{1EB6233F-53C1-D162-A4D8-25C1AE71D424}"/>
          </ac:picMkLst>
        </pc:picChg>
      </pc:sldChg>
      <pc:sldChg chg="addSp delSp modSp mod modNotesTx">
        <pc:chgData name="Jen Malewicki" userId="0fc5a2f8-408a-4e25-82d3-9bf98019530e" providerId="ADAL" clId="{BBBF39EB-D7E7-4F1F-BBC3-B264E9C846CC}" dt="2024-02-27T22:27:39.763" v="576" actId="20577"/>
        <pc:sldMkLst>
          <pc:docMk/>
          <pc:sldMk cId="370547610" sldId="308"/>
        </pc:sldMkLst>
        <pc:spChg chg="mod">
          <ac:chgData name="Jen Malewicki" userId="0fc5a2f8-408a-4e25-82d3-9bf98019530e" providerId="ADAL" clId="{BBBF39EB-D7E7-4F1F-BBC3-B264E9C846CC}" dt="2024-02-27T22:26:29.101" v="508" actId="27636"/>
          <ac:spMkLst>
            <pc:docMk/>
            <pc:sldMk cId="370547610" sldId="308"/>
            <ac:spMk id="4" creationId="{223E01AA-7E81-4CC7-6EC2-2386C2095FD7}"/>
          </ac:spMkLst>
        </pc:spChg>
        <pc:spChg chg="add del mod">
          <ac:chgData name="Jen Malewicki" userId="0fc5a2f8-408a-4e25-82d3-9bf98019530e" providerId="ADAL" clId="{BBBF39EB-D7E7-4F1F-BBC3-B264E9C846CC}" dt="2024-02-27T22:24:49.670" v="438" actId="22"/>
          <ac:spMkLst>
            <pc:docMk/>
            <pc:sldMk cId="370547610" sldId="308"/>
            <ac:spMk id="6" creationId="{7099DC49-D834-A732-3131-9BCB5E3A8481}"/>
          </ac:spMkLst>
        </pc:spChg>
        <pc:picChg chg="del">
          <ac:chgData name="Jen Malewicki" userId="0fc5a2f8-408a-4e25-82d3-9bf98019530e" providerId="ADAL" clId="{BBBF39EB-D7E7-4F1F-BBC3-B264E9C846CC}" dt="2024-02-27T22:23:03.106" v="437" actId="478"/>
          <ac:picMkLst>
            <pc:docMk/>
            <pc:sldMk cId="370547610" sldId="308"/>
            <ac:picMk id="5" creationId="{CA51186F-BCBB-6411-9EA9-3A31D0CE9A8C}"/>
          </ac:picMkLst>
        </pc:picChg>
        <pc:picChg chg="add mod ord modCrop">
          <ac:chgData name="Jen Malewicki" userId="0fc5a2f8-408a-4e25-82d3-9bf98019530e" providerId="ADAL" clId="{BBBF39EB-D7E7-4F1F-BBC3-B264E9C846CC}" dt="2024-02-27T22:25:13.276" v="445" actId="18131"/>
          <ac:picMkLst>
            <pc:docMk/>
            <pc:sldMk cId="370547610" sldId="308"/>
            <ac:picMk id="8" creationId="{9874F6E6-D4B7-E35E-BA78-1DC538C15B1D}"/>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g"/><Relationship Id="rId1" Type="http://schemas.openxmlformats.org/officeDocument/2006/relationships/image" Target="../media/image38.jpeg"/><Relationship Id="rId4" Type="http://schemas.openxmlformats.org/officeDocument/2006/relationships/image" Target="../media/image4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g"/><Relationship Id="rId1" Type="http://schemas.openxmlformats.org/officeDocument/2006/relationships/image" Target="../media/image38.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ABF70-0FA3-4B61-8DE0-222BE5FEA5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5A084B-88ED-415D-9A57-BD60C67C14E7}">
      <dgm:prSet/>
      <dgm:spPr>
        <a:solidFill>
          <a:schemeClr val="tx1"/>
        </a:solidFill>
      </dgm:spPr>
      <dgm:t>
        <a:bodyPr/>
        <a:lstStyle/>
        <a:p>
          <a:r>
            <a:rPr lang="en-US" dirty="0">
              <a:latin typeface="Segoe UI Light" panose="020B0502040204020203" pitchFamily="34" charset="0"/>
              <a:cs typeface="Segoe UI Light" panose="020B0502040204020203" pitchFamily="34" charset="0"/>
            </a:rPr>
            <a:t>David Johnson, MPH Hennepin County Public Health</a:t>
          </a:r>
        </a:p>
      </dgm:t>
    </dgm:pt>
    <dgm:pt modelId="{0A21CD23-D04F-41EE-9ED1-E6CCCD127120}" type="parTrans" cxnId="{E6258748-3EEB-467B-9B55-B5D0D45A7B05}">
      <dgm:prSet/>
      <dgm:spPr/>
      <dgm:t>
        <a:bodyPr/>
        <a:lstStyle/>
        <a:p>
          <a:endParaRPr lang="en-US">
            <a:latin typeface="Segoe UI Light" panose="020B0502040204020203" pitchFamily="34" charset="0"/>
            <a:cs typeface="Segoe UI Light" panose="020B0502040204020203" pitchFamily="34" charset="0"/>
          </a:endParaRPr>
        </a:p>
      </dgm:t>
    </dgm:pt>
    <dgm:pt modelId="{9D29FB9D-1C28-4CC8-8E5E-A00CFA211432}" type="sibTrans" cxnId="{E6258748-3EEB-467B-9B55-B5D0D45A7B05}">
      <dgm:prSet/>
      <dgm:spPr/>
      <dgm:t>
        <a:bodyPr/>
        <a:lstStyle/>
        <a:p>
          <a:endParaRPr lang="en-US">
            <a:latin typeface="Segoe UI Light" panose="020B0502040204020203" pitchFamily="34" charset="0"/>
            <a:cs typeface="Segoe UI Light" panose="020B0502040204020203" pitchFamily="34" charset="0"/>
          </a:endParaRPr>
        </a:p>
      </dgm:t>
    </dgm:pt>
    <dgm:pt modelId="{15771B7F-625E-4B85-BA87-12124849551B}">
      <dgm:prSet/>
      <dgm:spPr>
        <a:solidFill>
          <a:schemeClr val="tx1"/>
        </a:solidFill>
      </dgm:spPr>
      <dgm:t>
        <a:bodyPr/>
        <a:lstStyle/>
        <a:p>
          <a:r>
            <a:rPr lang="en-US" dirty="0">
              <a:latin typeface="Segoe UI Light" panose="020B0502040204020203" pitchFamily="34" charset="0"/>
              <a:cs typeface="Segoe UI Light" panose="020B0502040204020203" pitchFamily="34" charset="0"/>
            </a:rPr>
            <a:t>Linn Warnke, RN, MPH, LTC-CIP, CIC </a:t>
          </a:r>
        </a:p>
        <a:p>
          <a:r>
            <a:rPr lang="en-US" dirty="0">
              <a:latin typeface="Segoe UI Light" panose="020B0502040204020203" pitchFamily="34" charset="0"/>
              <a:cs typeface="Segoe UI Light" panose="020B0502040204020203" pitchFamily="34" charset="0"/>
            </a:rPr>
            <a:t>Hennepin County Public Health</a:t>
          </a:r>
        </a:p>
      </dgm:t>
    </dgm:pt>
    <dgm:pt modelId="{A2E4A646-D408-4E40-B51E-6223D81CBB5C}" type="parTrans" cxnId="{65429A84-3B62-4C2C-B34B-E8AFFE81AE5B}">
      <dgm:prSet/>
      <dgm:spPr/>
      <dgm:t>
        <a:bodyPr/>
        <a:lstStyle/>
        <a:p>
          <a:endParaRPr lang="en-US">
            <a:latin typeface="Segoe UI Light" panose="020B0502040204020203" pitchFamily="34" charset="0"/>
            <a:cs typeface="Segoe UI Light" panose="020B0502040204020203" pitchFamily="34" charset="0"/>
          </a:endParaRPr>
        </a:p>
      </dgm:t>
    </dgm:pt>
    <dgm:pt modelId="{5062597E-8C4E-4E47-A31C-611A77F9BE57}" type="sibTrans" cxnId="{65429A84-3B62-4C2C-B34B-E8AFFE81AE5B}">
      <dgm:prSet/>
      <dgm:spPr/>
      <dgm:t>
        <a:bodyPr/>
        <a:lstStyle/>
        <a:p>
          <a:endParaRPr lang="en-US">
            <a:latin typeface="Segoe UI Light" panose="020B0502040204020203" pitchFamily="34" charset="0"/>
            <a:cs typeface="Segoe UI Light" panose="020B0502040204020203" pitchFamily="34" charset="0"/>
          </a:endParaRPr>
        </a:p>
      </dgm:t>
    </dgm:pt>
    <dgm:pt modelId="{9B843EE4-D740-4C5E-8C3E-4CB7567F477E}">
      <dgm:prSet/>
      <dgm:spPr>
        <a:solidFill>
          <a:schemeClr val="tx1"/>
        </a:solidFill>
      </dgm:spPr>
      <dgm:t>
        <a:bodyPr/>
        <a:lstStyle/>
        <a:p>
          <a:r>
            <a:rPr lang="en-US" dirty="0">
              <a:latin typeface="Segoe UI Light" panose="020B0502040204020203" pitchFamily="34" charset="0"/>
              <a:cs typeface="Segoe UI Light" panose="020B0502040204020203" pitchFamily="34" charset="0"/>
            </a:rPr>
            <a:t>Jen Malewicki, BSN, RN Hennepin County Public Health</a:t>
          </a:r>
        </a:p>
      </dgm:t>
    </dgm:pt>
    <dgm:pt modelId="{E16B76C3-3959-49EB-86B2-47C7A365AAF7}" type="parTrans" cxnId="{AC1C1AF2-CC7D-4ABF-80B0-2F5F30997C18}">
      <dgm:prSet/>
      <dgm:spPr/>
      <dgm:t>
        <a:bodyPr/>
        <a:lstStyle/>
        <a:p>
          <a:endParaRPr lang="en-US">
            <a:latin typeface="Segoe UI Light" panose="020B0502040204020203" pitchFamily="34" charset="0"/>
            <a:cs typeface="Segoe UI Light" panose="020B0502040204020203" pitchFamily="34" charset="0"/>
          </a:endParaRPr>
        </a:p>
      </dgm:t>
    </dgm:pt>
    <dgm:pt modelId="{08C7C89E-AA58-4CA3-AFB1-C7106E595759}" type="sibTrans" cxnId="{AC1C1AF2-CC7D-4ABF-80B0-2F5F30997C18}">
      <dgm:prSet/>
      <dgm:spPr/>
      <dgm:t>
        <a:bodyPr/>
        <a:lstStyle/>
        <a:p>
          <a:endParaRPr lang="en-US">
            <a:latin typeface="Segoe UI Light" panose="020B0502040204020203" pitchFamily="34" charset="0"/>
            <a:cs typeface="Segoe UI Light" panose="020B0502040204020203" pitchFamily="34" charset="0"/>
          </a:endParaRPr>
        </a:p>
      </dgm:t>
    </dgm:pt>
    <dgm:pt modelId="{636266DE-815C-4FA9-815E-9BB7DF8A7223}">
      <dgm:prSet/>
      <dgm:spPr>
        <a:solidFill>
          <a:schemeClr val="tx1"/>
        </a:solidFill>
        <a:ln>
          <a:solidFill>
            <a:schemeClr val="tx1"/>
          </a:solidFill>
        </a:ln>
      </dgm:spPr>
      <dgm:t>
        <a:bodyPr/>
        <a:lstStyle/>
        <a:p>
          <a:r>
            <a:rPr lang="en-US">
              <a:latin typeface="Segoe UI Light" panose="020B0502040204020203" pitchFamily="34" charset="0"/>
              <a:cs typeface="Segoe UI Light" panose="020B0502040204020203" pitchFamily="34" charset="0"/>
            </a:rPr>
            <a:t>Caramae Steinwand, BS</a:t>
          </a:r>
        </a:p>
        <a:p>
          <a:r>
            <a:rPr lang="en-US">
              <a:latin typeface="Segoe UI Light" panose="020B0502040204020203" pitchFamily="34" charset="0"/>
              <a:cs typeface="Segoe UI Light" panose="020B0502040204020203" pitchFamily="34" charset="0"/>
            </a:rPr>
            <a:t> Minnesota Department of Health, Project Firstline, ICAR</a:t>
          </a:r>
          <a:endParaRPr lang="en-US" dirty="0">
            <a:latin typeface="Segoe UI Light" panose="020B0502040204020203" pitchFamily="34" charset="0"/>
            <a:cs typeface="Segoe UI Light" panose="020B0502040204020203" pitchFamily="34" charset="0"/>
          </a:endParaRPr>
        </a:p>
      </dgm:t>
    </dgm:pt>
    <dgm:pt modelId="{48C42270-0848-4845-B31F-F8334E7EC80D}" type="parTrans" cxnId="{AF6A3559-E33B-4250-B84D-C9952EC82118}">
      <dgm:prSet/>
      <dgm:spPr/>
      <dgm:t>
        <a:bodyPr/>
        <a:lstStyle/>
        <a:p>
          <a:endParaRPr lang="en-US"/>
        </a:p>
      </dgm:t>
    </dgm:pt>
    <dgm:pt modelId="{8E33DE8A-33D3-4236-A3CC-2FAA58CC11B9}" type="sibTrans" cxnId="{AF6A3559-E33B-4250-B84D-C9952EC82118}">
      <dgm:prSet/>
      <dgm:spPr/>
      <dgm:t>
        <a:bodyPr/>
        <a:lstStyle/>
        <a:p>
          <a:endParaRPr lang="en-US"/>
        </a:p>
      </dgm:t>
    </dgm:pt>
    <dgm:pt modelId="{A7BB0D1B-600F-48B8-BFEC-328C2A73C276}">
      <dgm:prSet/>
      <dgm:spPr>
        <a:solidFill>
          <a:schemeClr val="tx1"/>
        </a:solidFill>
      </dgm:spPr>
      <dgm:t>
        <a:bodyPr/>
        <a:lstStyle/>
        <a:p>
          <a:r>
            <a:rPr lang="en-US" dirty="0">
              <a:latin typeface="Segoe UI Light" panose="020B0502040204020203" pitchFamily="34" charset="0"/>
              <a:cs typeface="Segoe UI Light" panose="020B0502040204020203" pitchFamily="34" charset="0"/>
            </a:rPr>
            <a:t>Pam Powers, RN, ND Minnesota Department of Health, Project Firstline, ICAR</a:t>
          </a:r>
        </a:p>
      </dgm:t>
    </dgm:pt>
    <dgm:pt modelId="{20B874A0-7821-4BEA-AF06-20C3BF8DB830}" type="parTrans" cxnId="{2CC6AE0D-DF7B-4716-B5CB-C26966E82B24}">
      <dgm:prSet/>
      <dgm:spPr/>
      <dgm:t>
        <a:bodyPr/>
        <a:lstStyle/>
        <a:p>
          <a:endParaRPr lang="en-US"/>
        </a:p>
      </dgm:t>
    </dgm:pt>
    <dgm:pt modelId="{257D8695-6781-4EB2-BF13-0C97B058F160}" type="sibTrans" cxnId="{2CC6AE0D-DF7B-4716-B5CB-C26966E82B24}">
      <dgm:prSet/>
      <dgm:spPr/>
      <dgm:t>
        <a:bodyPr/>
        <a:lstStyle/>
        <a:p>
          <a:endParaRPr lang="en-US"/>
        </a:p>
      </dgm:t>
    </dgm:pt>
    <dgm:pt modelId="{26D88502-42B9-48D0-B42F-70BDE2689C7C}">
      <dgm:prSet/>
      <dgm:spPr>
        <a:solidFill>
          <a:schemeClr val="tx1"/>
        </a:solidFill>
      </dgm:spPr>
      <dgm:t>
        <a:bodyPr/>
        <a:lstStyle/>
        <a:p>
          <a:r>
            <a:rPr lang="en-US" dirty="0">
              <a:latin typeface="Segoe UI Light" panose="020B0502040204020203" pitchFamily="34" charset="0"/>
              <a:cs typeface="Segoe UI Light" panose="020B0502040204020203" pitchFamily="34" charset="0"/>
            </a:rPr>
            <a:t>Kari Bergman, BSN, RN, CIC</a:t>
          </a:r>
        </a:p>
        <a:p>
          <a:r>
            <a:rPr lang="en-US" dirty="0">
              <a:latin typeface="Segoe UI Light" panose="020B0502040204020203" pitchFamily="34" charset="0"/>
              <a:cs typeface="Segoe UI Light" panose="020B0502040204020203" pitchFamily="34" charset="0"/>
            </a:rPr>
            <a:t>Minnesota Department of Health, ICAR</a:t>
          </a:r>
        </a:p>
      </dgm:t>
    </dgm:pt>
    <dgm:pt modelId="{BB7B7921-81E5-4082-9430-3BB855EA73F2}" type="parTrans" cxnId="{89F990EA-CF6D-4CA1-8B04-4F64D1730A16}">
      <dgm:prSet/>
      <dgm:spPr/>
      <dgm:t>
        <a:bodyPr/>
        <a:lstStyle/>
        <a:p>
          <a:endParaRPr lang="en-US"/>
        </a:p>
      </dgm:t>
    </dgm:pt>
    <dgm:pt modelId="{B2AA2B3B-A22E-4F5F-B7FF-36C7EA4C1B12}" type="sibTrans" cxnId="{89F990EA-CF6D-4CA1-8B04-4F64D1730A16}">
      <dgm:prSet/>
      <dgm:spPr/>
      <dgm:t>
        <a:bodyPr/>
        <a:lstStyle/>
        <a:p>
          <a:endParaRPr lang="en-US"/>
        </a:p>
      </dgm:t>
    </dgm:pt>
    <dgm:pt modelId="{7E9EAED3-C5D5-4030-9D80-6407BB5535F9}" type="pres">
      <dgm:prSet presAssocID="{A9CABF70-0FA3-4B61-8DE0-222BE5FEA55C}" presName="diagram" presStyleCnt="0">
        <dgm:presLayoutVars>
          <dgm:dir/>
          <dgm:resizeHandles val="exact"/>
        </dgm:presLayoutVars>
      </dgm:prSet>
      <dgm:spPr/>
    </dgm:pt>
    <dgm:pt modelId="{CA5AB7A7-06D5-4CF9-8113-25D0EFEA4A2C}" type="pres">
      <dgm:prSet presAssocID="{E85A084B-88ED-415D-9A57-BD60C67C14E7}" presName="node" presStyleLbl="node1" presStyleIdx="0" presStyleCnt="6" custLinFactNeighborX="-961" custLinFactNeighborY="-702">
        <dgm:presLayoutVars>
          <dgm:bulletEnabled val="1"/>
        </dgm:presLayoutVars>
      </dgm:prSet>
      <dgm:spPr/>
    </dgm:pt>
    <dgm:pt modelId="{189F810B-4B5E-4EF9-A09A-A0BE5806E122}" type="pres">
      <dgm:prSet presAssocID="{9D29FB9D-1C28-4CC8-8E5E-A00CFA211432}" presName="sibTrans" presStyleCnt="0"/>
      <dgm:spPr/>
    </dgm:pt>
    <dgm:pt modelId="{8838BB4E-4DE8-4BA0-A470-9A9A0C2EFFAB}" type="pres">
      <dgm:prSet presAssocID="{15771B7F-625E-4B85-BA87-12124849551B}" presName="node" presStyleLbl="node1" presStyleIdx="1" presStyleCnt="6" custLinFactNeighborX="0" custLinFactNeighborY="-713">
        <dgm:presLayoutVars>
          <dgm:bulletEnabled val="1"/>
        </dgm:presLayoutVars>
      </dgm:prSet>
      <dgm:spPr/>
    </dgm:pt>
    <dgm:pt modelId="{6166E468-C325-46F9-91D4-F093EA06B0FB}" type="pres">
      <dgm:prSet presAssocID="{5062597E-8C4E-4E47-A31C-611A77F9BE57}" presName="sibTrans" presStyleCnt="0"/>
      <dgm:spPr/>
    </dgm:pt>
    <dgm:pt modelId="{DB50FA4F-86C5-46BD-89EC-4487A7FB9B60}" type="pres">
      <dgm:prSet presAssocID="{9B843EE4-D740-4C5E-8C3E-4CB7567F477E}" presName="node" presStyleLbl="node1" presStyleIdx="2" presStyleCnt="6" custLinFactNeighborX="464" custLinFactNeighborY="-713">
        <dgm:presLayoutVars>
          <dgm:bulletEnabled val="1"/>
        </dgm:presLayoutVars>
      </dgm:prSet>
      <dgm:spPr/>
    </dgm:pt>
    <dgm:pt modelId="{6A1F4270-CA17-4F99-AEFA-9C08492E3331}" type="pres">
      <dgm:prSet presAssocID="{08C7C89E-AA58-4CA3-AFB1-C7106E595759}" presName="sibTrans" presStyleCnt="0"/>
      <dgm:spPr/>
    </dgm:pt>
    <dgm:pt modelId="{BF51C6E2-7025-4F7B-9C40-9D64515AA388}" type="pres">
      <dgm:prSet presAssocID="{636266DE-815C-4FA9-815E-9BB7DF8A7223}" presName="node" presStyleLbl="node1" presStyleIdx="3" presStyleCnt="6">
        <dgm:presLayoutVars>
          <dgm:bulletEnabled val="1"/>
        </dgm:presLayoutVars>
      </dgm:prSet>
      <dgm:spPr/>
    </dgm:pt>
    <dgm:pt modelId="{4EE914FB-ACF2-4402-894D-0CDC4A638224}" type="pres">
      <dgm:prSet presAssocID="{8E33DE8A-33D3-4236-A3CC-2FAA58CC11B9}" presName="sibTrans" presStyleCnt="0"/>
      <dgm:spPr/>
    </dgm:pt>
    <dgm:pt modelId="{940980D4-8FF6-411E-9645-A737E8D5D740}" type="pres">
      <dgm:prSet presAssocID="{A7BB0D1B-600F-48B8-BFEC-328C2A73C276}" presName="node" presStyleLbl="node1" presStyleIdx="4" presStyleCnt="6">
        <dgm:presLayoutVars>
          <dgm:bulletEnabled val="1"/>
        </dgm:presLayoutVars>
      </dgm:prSet>
      <dgm:spPr/>
    </dgm:pt>
    <dgm:pt modelId="{2C9781A3-86B6-4CF9-8C57-1E5B5E7296B4}" type="pres">
      <dgm:prSet presAssocID="{257D8695-6781-4EB2-BF13-0C97B058F160}" presName="sibTrans" presStyleCnt="0"/>
      <dgm:spPr/>
    </dgm:pt>
    <dgm:pt modelId="{B9560D3A-5984-4D4A-979F-82D291C7E0C8}" type="pres">
      <dgm:prSet presAssocID="{26D88502-42B9-48D0-B42F-70BDE2689C7C}" presName="node" presStyleLbl="node1" presStyleIdx="5" presStyleCnt="6">
        <dgm:presLayoutVars>
          <dgm:bulletEnabled val="1"/>
        </dgm:presLayoutVars>
      </dgm:prSet>
      <dgm:spPr/>
    </dgm:pt>
  </dgm:ptLst>
  <dgm:cxnLst>
    <dgm:cxn modelId="{2CC6AE0D-DF7B-4716-B5CB-C26966E82B24}" srcId="{A9CABF70-0FA3-4B61-8DE0-222BE5FEA55C}" destId="{A7BB0D1B-600F-48B8-BFEC-328C2A73C276}" srcOrd="4" destOrd="0" parTransId="{20B874A0-7821-4BEA-AF06-20C3BF8DB830}" sibTransId="{257D8695-6781-4EB2-BF13-0C97B058F160}"/>
    <dgm:cxn modelId="{E6258748-3EEB-467B-9B55-B5D0D45A7B05}" srcId="{A9CABF70-0FA3-4B61-8DE0-222BE5FEA55C}" destId="{E85A084B-88ED-415D-9A57-BD60C67C14E7}" srcOrd="0" destOrd="0" parTransId="{0A21CD23-D04F-41EE-9ED1-E6CCCD127120}" sibTransId="{9D29FB9D-1C28-4CC8-8E5E-A00CFA211432}"/>
    <dgm:cxn modelId="{A1DC014A-9EF3-45D8-8BFE-198B07E2E109}" type="presOf" srcId="{A9CABF70-0FA3-4B61-8DE0-222BE5FEA55C}" destId="{7E9EAED3-C5D5-4030-9D80-6407BB5535F9}" srcOrd="0" destOrd="0" presId="urn:microsoft.com/office/officeart/2005/8/layout/default"/>
    <dgm:cxn modelId="{EA62C757-D7E0-4230-8CC5-E88FD4B8982E}" type="presOf" srcId="{636266DE-815C-4FA9-815E-9BB7DF8A7223}" destId="{BF51C6E2-7025-4F7B-9C40-9D64515AA388}" srcOrd="0" destOrd="0" presId="urn:microsoft.com/office/officeart/2005/8/layout/default"/>
    <dgm:cxn modelId="{AF6A3559-E33B-4250-B84D-C9952EC82118}" srcId="{A9CABF70-0FA3-4B61-8DE0-222BE5FEA55C}" destId="{636266DE-815C-4FA9-815E-9BB7DF8A7223}" srcOrd="3" destOrd="0" parTransId="{48C42270-0848-4845-B31F-F8334E7EC80D}" sibTransId="{8E33DE8A-33D3-4236-A3CC-2FAA58CC11B9}"/>
    <dgm:cxn modelId="{65429A84-3B62-4C2C-B34B-E8AFFE81AE5B}" srcId="{A9CABF70-0FA3-4B61-8DE0-222BE5FEA55C}" destId="{15771B7F-625E-4B85-BA87-12124849551B}" srcOrd="1" destOrd="0" parTransId="{A2E4A646-D408-4E40-B51E-6223D81CBB5C}" sibTransId="{5062597E-8C4E-4E47-A31C-611A77F9BE57}"/>
    <dgm:cxn modelId="{831E4EAD-0A01-4CBA-9C26-64990208D04B}" type="presOf" srcId="{E85A084B-88ED-415D-9A57-BD60C67C14E7}" destId="{CA5AB7A7-06D5-4CF9-8113-25D0EFEA4A2C}" srcOrd="0" destOrd="0" presId="urn:microsoft.com/office/officeart/2005/8/layout/default"/>
    <dgm:cxn modelId="{39A214B7-A829-4DF5-AA90-26CC407C29A8}" type="presOf" srcId="{9B843EE4-D740-4C5E-8C3E-4CB7567F477E}" destId="{DB50FA4F-86C5-46BD-89EC-4487A7FB9B60}" srcOrd="0" destOrd="0" presId="urn:microsoft.com/office/officeart/2005/8/layout/default"/>
    <dgm:cxn modelId="{398816B8-48A0-49D2-8121-492BCC9C6082}" type="presOf" srcId="{15771B7F-625E-4B85-BA87-12124849551B}" destId="{8838BB4E-4DE8-4BA0-A470-9A9A0C2EFFAB}" srcOrd="0" destOrd="0" presId="urn:microsoft.com/office/officeart/2005/8/layout/default"/>
    <dgm:cxn modelId="{40C2A0BC-1B76-49A5-822F-9EE5D0B4BD39}" type="presOf" srcId="{A7BB0D1B-600F-48B8-BFEC-328C2A73C276}" destId="{940980D4-8FF6-411E-9645-A737E8D5D740}" srcOrd="0" destOrd="0" presId="urn:microsoft.com/office/officeart/2005/8/layout/default"/>
    <dgm:cxn modelId="{6DBF51C5-0B0B-4822-B885-11566F85F3BC}" type="presOf" srcId="{26D88502-42B9-48D0-B42F-70BDE2689C7C}" destId="{B9560D3A-5984-4D4A-979F-82D291C7E0C8}" srcOrd="0" destOrd="0" presId="urn:microsoft.com/office/officeart/2005/8/layout/default"/>
    <dgm:cxn modelId="{89F990EA-CF6D-4CA1-8B04-4F64D1730A16}" srcId="{A9CABF70-0FA3-4B61-8DE0-222BE5FEA55C}" destId="{26D88502-42B9-48D0-B42F-70BDE2689C7C}" srcOrd="5" destOrd="0" parTransId="{BB7B7921-81E5-4082-9430-3BB855EA73F2}" sibTransId="{B2AA2B3B-A22E-4F5F-B7FF-36C7EA4C1B12}"/>
    <dgm:cxn modelId="{AC1C1AF2-CC7D-4ABF-80B0-2F5F30997C18}" srcId="{A9CABF70-0FA3-4B61-8DE0-222BE5FEA55C}" destId="{9B843EE4-D740-4C5E-8C3E-4CB7567F477E}" srcOrd="2" destOrd="0" parTransId="{E16B76C3-3959-49EB-86B2-47C7A365AAF7}" sibTransId="{08C7C89E-AA58-4CA3-AFB1-C7106E595759}"/>
    <dgm:cxn modelId="{C303490E-E2DC-4780-AE11-0E76CAB8D103}" type="presParOf" srcId="{7E9EAED3-C5D5-4030-9D80-6407BB5535F9}" destId="{CA5AB7A7-06D5-4CF9-8113-25D0EFEA4A2C}" srcOrd="0" destOrd="0" presId="urn:microsoft.com/office/officeart/2005/8/layout/default"/>
    <dgm:cxn modelId="{EAE37387-90E8-48C1-A32E-5333CD85D4EB}" type="presParOf" srcId="{7E9EAED3-C5D5-4030-9D80-6407BB5535F9}" destId="{189F810B-4B5E-4EF9-A09A-A0BE5806E122}" srcOrd="1" destOrd="0" presId="urn:microsoft.com/office/officeart/2005/8/layout/default"/>
    <dgm:cxn modelId="{E5D726CD-E65A-46FB-9242-7E969423B390}" type="presParOf" srcId="{7E9EAED3-C5D5-4030-9D80-6407BB5535F9}" destId="{8838BB4E-4DE8-4BA0-A470-9A9A0C2EFFAB}" srcOrd="2" destOrd="0" presId="urn:microsoft.com/office/officeart/2005/8/layout/default"/>
    <dgm:cxn modelId="{FABD1AAC-BBD4-4EBC-A826-133599A17B31}" type="presParOf" srcId="{7E9EAED3-C5D5-4030-9D80-6407BB5535F9}" destId="{6166E468-C325-46F9-91D4-F093EA06B0FB}" srcOrd="3" destOrd="0" presId="urn:microsoft.com/office/officeart/2005/8/layout/default"/>
    <dgm:cxn modelId="{46A66156-98F5-4D90-BB12-A69AA0209876}" type="presParOf" srcId="{7E9EAED3-C5D5-4030-9D80-6407BB5535F9}" destId="{DB50FA4F-86C5-46BD-89EC-4487A7FB9B60}" srcOrd="4" destOrd="0" presId="urn:microsoft.com/office/officeart/2005/8/layout/default"/>
    <dgm:cxn modelId="{5AC6E6D6-AA68-4F41-94C8-4755789AE475}" type="presParOf" srcId="{7E9EAED3-C5D5-4030-9D80-6407BB5535F9}" destId="{6A1F4270-CA17-4F99-AEFA-9C08492E3331}" srcOrd="5" destOrd="0" presId="urn:microsoft.com/office/officeart/2005/8/layout/default"/>
    <dgm:cxn modelId="{B81111AF-4AD2-4926-97FE-F890C4CA39C1}" type="presParOf" srcId="{7E9EAED3-C5D5-4030-9D80-6407BB5535F9}" destId="{BF51C6E2-7025-4F7B-9C40-9D64515AA388}" srcOrd="6" destOrd="0" presId="urn:microsoft.com/office/officeart/2005/8/layout/default"/>
    <dgm:cxn modelId="{7EDEEE8B-855B-4E5E-B691-964A0A9775F9}" type="presParOf" srcId="{7E9EAED3-C5D5-4030-9D80-6407BB5535F9}" destId="{4EE914FB-ACF2-4402-894D-0CDC4A638224}" srcOrd="7" destOrd="0" presId="urn:microsoft.com/office/officeart/2005/8/layout/default"/>
    <dgm:cxn modelId="{F9445EBA-783F-41B4-9BDC-423B4EE82D4C}" type="presParOf" srcId="{7E9EAED3-C5D5-4030-9D80-6407BB5535F9}" destId="{940980D4-8FF6-411E-9645-A737E8D5D740}" srcOrd="8" destOrd="0" presId="urn:microsoft.com/office/officeart/2005/8/layout/default"/>
    <dgm:cxn modelId="{97058B88-5385-4B1F-9610-3176E2979A03}" type="presParOf" srcId="{7E9EAED3-C5D5-4030-9D80-6407BB5535F9}" destId="{2C9781A3-86B6-4CF9-8C57-1E5B5E7296B4}" srcOrd="9" destOrd="0" presId="urn:microsoft.com/office/officeart/2005/8/layout/default"/>
    <dgm:cxn modelId="{552FAFF0-4D0E-417C-9C92-79FB2CC3DA70}" type="presParOf" srcId="{7E9EAED3-C5D5-4030-9D80-6407BB5535F9}" destId="{B9560D3A-5984-4D4A-979F-82D291C7E0C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97B3A3-38AC-4B52-B4DB-93B4429F8BE6}" type="doc">
      <dgm:prSet loTypeId="urn:microsoft.com/office/officeart/2018/2/layout/IconVerticalSolidList" loCatId="icon" qsTypeId="urn:microsoft.com/office/officeart/2005/8/quickstyle/simple1" qsCatId="simple" csTypeId="urn:microsoft.com/office/officeart/2005/8/colors/accent1_2" csCatId="accent1" phldr="1"/>
      <dgm:spPr/>
    </dgm:pt>
    <dgm:pt modelId="{F1AC87F5-7838-4C4F-842F-FA99341801CF}">
      <dgm:prSet phldrT="[Text]"/>
      <dgm:spPr/>
      <dgm:t>
        <a:bodyPr/>
        <a:lstStyle/>
        <a:p>
          <a:pPr>
            <a:lnSpc>
              <a:spcPct val="100000"/>
            </a:lnSpc>
          </a:pPr>
          <a:r>
            <a:rPr lang="en-US" dirty="0">
              <a:latin typeface="Segoe UI Light" panose="020B0502040204020203" pitchFamily="34" charset="0"/>
              <a:cs typeface="Segoe UI Light" panose="020B0502040204020203" pitchFamily="34" charset="0"/>
            </a:rPr>
            <a:t>1.  The micro-yes</a:t>
          </a:r>
        </a:p>
      </dgm:t>
    </dgm:pt>
    <dgm:pt modelId="{B9FB2F96-4449-42C2-B006-2F2EDE5B6829}" type="parTrans" cxnId="{036F71FF-458B-4AC9-BA26-8793A34B5BDD}">
      <dgm:prSet/>
      <dgm:spPr/>
      <dgm:t>
        <a:bodyPr/>
        <a:lstStyle/>
        <a:p>
          <a:endParaRPr lang="en-US"/>
        </a:p>
      </dgm:t>
    </dgm:pt>
    <dgm:pt modelId="{8B99E5A3-137D-4911-A720-4408A81CAA22}" type="sibTrans" cxnId="{036F71FF-458B-4AC9-BA26-8793A34B5BDD}">
      <dgm:prSet/>
      <dgm:spPr/>
      <dgm:t>
        <a:bodyPr/>
        <a:lstStyle/>
        <a:p>
          <a:endParaRPr lang="en-US"/>
        </a:p>
      </dgm:t>
    </dgm:pt>
    <dgm:pt modelId="{C50A4533-D0F7-4AB4-940F-FB11DCCFCA28}">
      <dgm:prSet phldrT="[Text]"/>
      <dgm:spPr/>
      <dgm:t>
        <a:bodyPr/>
        <a:lstStyle/>
        <a:p>
          <a:pPr>
            <a:lnSpc>
              <a:spcPct val="100000"/>
            </a:lnSpc>
          </a:pPr>
          <a:r>
            <a:rPr lang="en-US">
              <a:latin typeface="Segoe UI Light" panose="020B0502040204020203" pitchFamily="34" charset="0"/>
              <a:cs typeface="Segoe UI Light" panose="020B0502040204020203" pitchFamily="34" charset="0"/>
            </a:rPr>
            <a:t>2.  Data point</a:t>
          </a:r>
        </a:p>
      </dgm:t>
    </dgm:pt>
    <dgm:pt modelId="{9F547794-F118-4827-AFF6-0A8DC4A5072B}" type="parTrans" cxnId="{A5D3B52E-9F72-458D-A5CF-0909138E71EA}">
      <dgm:prSet/>
      <dgm:spPr/>
      <dgm:t>
        <a:bodyPr/>
        <a:lstStyle/>
        <a:p>
          <a:endParaRPr lang="en-US"/>
        </a:p>
      </dgm:t>
    </dgm:pt>
    <dgm:pt modelId="{E4203B76-73FF-4D3F-BC4B-CE7F02DCB87C}" type="sibTrans" cxnId="{A5D3B52E-9F72-458D-A5CF-0909138E71EA}">
      <dgm:prSet/>
      <dgm:spPr/>
      <dgm:t>
        <a:bodyPr/>
        <a:lstStyle/>
        <a:p>
          <a:endParaRPr lang="en-US"/>
        </a:p>
      </dgm:t>
    </dgm:pt>
    <dgm:pt modelId="{8D38C66F-8154-4524-B815-BF410C03793C}">
      <dgm:prSet phldrT="[Text]"/>
      <dgm:spPr/>
      <dgm:t>
        <a:bodyPr/>
        <a:lstStyle/>
        <a:p>
          <a:pPr>
            <a:lnSpc>
              <a:spcPct val="100000"/>
            </a:lnSpc>
          </a:pPr>
          <a:r>
            <a:rPr lang="en-US">
              <a:latin typeface="Segoe UI Light" panose="020B0502040204020203" pitchFamily="34" charset="0"/>
              <a:cs typeface="Segoe UI Light" panose="020B0502040204020203" pitchFamily="34" charset="0"/>
            </a:rPr>
            <a:t>3.  Impact</a:t>
          </a:r>
        </a:p>
      </dgm:t>
    </dgm:pt>
    <dgm:pt modelId="{DF4C481D-AAA9-4C7C-80A4-C356FA73F753}" type="parTrans" cxnId="{7D520E04-20FB-4B88-8130-75CED4E2043D}">
      <dgm:prSet/>
      <dgm:spPr/>
      <dgm:t>
        <a:bodyPr/>
        <a:lstStyle/>
        <a:p>
          <a:endParaRPr lang="en-US"/>
        </a:p>
      </dgm:t>
    </dgm:pt>
    <dgm:pt modelId="{A6059D2D-D76C-4D5C-821E-7F15799C6E3C}" type="sibTrans" cxnId="{7D520E04-20FB-4B88-8130-75CED4E2043D}">
      <dgm:prSet/>
      <dgm:spPr/>
      <dgm:t>
        <a:bodyPr/>
        <a:lstStyle/>
        <a:p>
          <a:endParaRPr lang="en-US"/>
        </a:p>
      </dgm:t>
    </dgm:pt>
    <dgm:pt modelId="{22685B3B-A893-489C-B727-699FFA04EB34}">
      <dgm:prSet phldrT="[Text]"/>
      <dgm:spPr/>
      <dgm:t>
        <a:bodyPr/>
        <a:lstStyle/>
        <a:p>
          <a:pPr>
            <a:lnSpc>
              <a:spcPct val="100000"/>
            </a:lnSpc>
          </a:pPr>
          <a:r>
            <a:rPr lang="en-US">
              <a:latin typeface="Segoe UI Light" panose="020B0502040204020203" pitchFamily="34" charset="0"/>
              <a:cs typeface="Segoe UI Light" panose="020B0502040204020203" pitchFamily="34" charset="0"/>
            </a:rPr>
            <a:t>4.  Question</a:t>
          </a:r>
        </a:p>
      </dgm:t>
    </dgm:pt>
    <dgm:pt modelId="{F4928607-936A-4E3A-A68E-642198210E53}" type="parTrans" cxnId="{D226AA7F-D3F3-43DD-A33D-F6DB97D7572B}">
      <dgm:prSet/>
      <dgm:spPr/>
      <dgm:t>
        <a:bodyPr/>
        <a:lstStyle/>
        <a:p>
          <a:endParaRPr lang="en-US"/>
        </a:p>
      </dgm:t>
    </dgm:pt>
    <dgm:pt modelId="{1DB5E7EE-508B-46B4-A6E5-2A45B87CF9D9}" type="sibTrans" cxnId="{D226AA7F-D3F3-43DD-A33D-F6DB97D7572B}">
      <dgm:prSet/>
      <dgm:spPr/>
      <dgm:t>
        <a:bodyPr/>
        <a:lstStyle/>
        <a:p>
          <a:endParaRPr lang="en-US"/>
        </a:p>
      </dgm:t>
    </dgm:pt>
    <dgm:pt modelId="{65EE03B0-D450-4815-B245-A42F68A596EF}" type="pres">
      <dgm:prSet presAssocID="{7497B3A3-38AC-4B52-B4DB-93B4429F8BE6}" presName="root" presStyleCnt="0">
        <dgm:presLayoutVars>
          <dgm:dir/>
          <dgm:resizeHandles val="exact"/>
        </dgm:presLayoutVars>
      </dgm:prSet>
      <dgm:spPr/>
    </dgm:pt>
    <dgm:pt modelId="{8C12FA43-F2A9-425C-AF7B-A1F3D2C3384F}" type="pres">
      <dgm:prSet presAssocID="{F1AC87F5-7838-4C4F-842F-FA99341801CF}" presName="compNode" presStyleCnt="0"/>
      <dgm:spPr/>
    </dgm:pt>
    <dgm:pt modelId="{C8715BA6-D575-400D-AB9C-562BB2A80266}" type="pres">
      <dgm:prSet presAssocID="{F1AC87F5-7838-4C4F-842F-FA99341801CF}" presName="bgRect" presStyleLbl="bgShp" presStyleIdx="0" presStyleCnt="4"/>
      <dgm:spPr/>
    </dgm:pt>
    <dgm:pt modelId="{304C959C-AB45-4132-A580-4148EAEE388B}" type="pres">
      <dgm:prSet presAssocID="{F1AC87F5-7838-4C4F-842F-FA99341801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75A3664A-F50F-4428-B91D-FF6E946E35E8}" type="pres">
      <dgm:prSet presAssocID="{F1AC87F5-7838-4C4F-842F-FA99341801CF}" presName="spaceRect" presStyleCnt="0"/>
      <dgm:spPr/>
    </dgm:pt>
    <dgm:pt modelId="{063918EE-D13B-4756-B539-76C8E4F4AEA0}" type="pres">
      <dgm:prSet presAssocID="{F1AC87F5-7838-4C4F-842F-FA99341801CF}" presName="parTx" presStyleLbl="revTx" presStyleIdx="0" presStyleCnt="4">
        <dgm:presLayoutVars>
          <dgm:chMax val="0"/>
          <dgm:chPref val="0"/>
        </dgm:presLayoutVars>
      </dgm:prSet>
      <dgm:spPr/>
    </dgm:pt>
    <dgm:pt modelId="{EDA51C5E-27E5-45F5-9301-52FFFD54B130}" type="pres">
      <dgm:prSet presAssocID="{8B99E5A3-137D-4911-A720-4408A81CAA22}" presName="sibTrans" presStyleCnt="0"/>
      <dgm:spPr/>
    </dgm:pt>
    <dgm:pt modelId="{15F17054-5032-49A5-B5AD-9CE2AB3F3234}" type="pres">
      <dgm:prSet presAssocID="{C50A4533-D0F7-4AB4-940F-FB11DCCFCA28}" presName="compNode" presStyleCnt="0"/>
      <dgm:spPr/>
    </dgm:pt>
    <dgm:pt modelId="{9D720394-62B9-4709-B7D9-B9341CE8D485}" type="pres">
      <dgm:prSet presAssocID="{C50A4533-D0F7-4AB4-940F-FB11DCCFCA28}" presName="bgRect" presStyleLbl="bgShp" presStyleIdx="1" presStyleCnt="4"/>
      <dgm:spPr/>
    </dgm:pt>
    <dgm:pt modelId="{C1FF49DB-7BF9-4D51-B7CD-C9410561C294}" type="pres">
      <dgm:prSet presAssocID="{C50A4533-D0F7-4AB4-940F-FB11DCCFCA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143B0713-D083-4C42-85E5-1D6D1BF48418}" type="pres">
      <dgm:prSet presAssocID="{C50A4533-D0F7-4AB4-940F-FB11DCCFCA28}" presName="spaceRect" presStyleCnt="0"/>
      <dgm:spPr/>
    </dgm:pt>
    <dgm:pt modelId="{B849C846-8602-434C-AF84-6164701911E1}" type="pres">
      <dgm:prSet presAssocID="{C50A4533-D0F7-4AB4-940F-FB11DCCFCA28}" presName="parTx" presStyleLbl="revTx" presStyleIdx="1" presStyleCnt="4">
        <dgm:presLayoutVars>
          <dgm:chMax val="0"/>
          <dgm:chPref val="0"/>
        </dgm:presLayoutVars>
      </dgm:prSet>
      <dgm:spPr/>
    </dgm:pt>
    <dgm:pt modelId="{164C9F81-E1AB-48FA-BD81-377FC5782A75}" type="pres">
      <dgm:prSet presAssocID="{E4203B76-73FF-4D3F-BC4B-CE7F02DCB87C}" presName="sibTrans" presStyleCnt="0"/>
      <dgm:spPr/>
    </dgm:pt>
    <dgm:pt modelId="{FD5B7E75-7CB5-43F6-BC05-3EC64A9FF517}" type="pres">
      <dgm:prSet presAssocID="{8D38C66F-8154-4524-B815-BF410C03793C}" presName="compNode" presStyleCnt="0"/>
      <dgm:spPr/>
    </dgm:pt>
    <dgm:pt modelId="{C9BFD2A5-88B0-483B-B079-10C3E2CCD9EC}" type="pres">
      <dgm:prSet presAssocID="{8D38C66F-8154-4524-B815-BF410C03793C}" presName="bgRect" presStyleLbl="bgShp" presStyleIdx="2" presStyleCnt="4"/>
      <dgm:spPr/>
    </dgm:pt>
    <dgm:pt modelId="{AAC14720-4121-4067-A627-6DCBF4877F0E}" type="pres">
      <dgm:prSet presAssocID="{8D38C66F-8154-4524-B815-BF410C0379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0C8C91A5-A67D-4779-987F-B83C206A8AAB}" type="pres">
      <dgm:prSet presAssocID="{8D38C66F-8154-4524-B815-BF410C03793C}" presName="spaceRect" presStyleCnt="0"/>
      <dgm:spPr/>
    </dgm:pt>
    <dgm:pt modelId="{B3F5EADB-56D0-42C1-826F-564D3172C4EE}" type="pres">
      <dgm:prSet presAssocID="{8D38C66F-8154-4524-B815-BF410C03793C}" presName="parTx" presStyleLbl="revTx" presStyleIdx="2" presStyleCnt="4">
        <dgm:presLayoutVars>
          <dgm:chMax val="0"/>
          <dgm:chPref val="0"/>
        </dgm:presLayoutVars>
      </dgm:prSet>
      <dgm:spPr/>
    </dgm:pt>
    <dgm:pt modelId="{D5C26C5B-FC6F-4B61-98B3-21F53C2AB94D}" type="pres">
      <dgm:prSet presAssocID="{A6059D2D-D76C-4D5C-821E-7F15799C6E3C}" presName="sibTrans" presStyleCnt="0"/>
      <dgm:spPr/>
    </dgm:pt>
    <dgm:pt modelId="{FF43E3BB-7B56-4D59-96C5-3717948AAFDA}" type="pres">
      <dgm:prSet presAssocID="{22685B3B-A893-489C-B727-699FFA04EB34}" presName="compNode" presStyleCnt="0"/>
      <dgm:spPr/>
    </dgm:pt>
    <dgm:pt modelId="{D127935B-481A-4C76-960E-CECFBAC828C6}" type="pres">
      <dgm:prSet presAssocID="{22685B3B-A893-489C-B727-699FFA04EB34}" presName="bgRect" presStyleLbl="bgShp" presStyleIdx="3" presStyleCnt="4"/>
      <dgm:spPr/>
    </dgm:pt>
    <dgm:pt modelId="{62EA9BA7-F8D6-4FCC-A75A-4F03741F6AB3}" type="pres">
      <dgm:prSet presAssocID="{22685B3B-A893-489C-B727-699FFA04EB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 mark"/>
        </a:ext>
      </dgm:extLst>
    </dgm:pt>
    <dgm:pt modelId="{9A8CBF50-3E16-468A-8887-528665B285E8}" type="pres">
      <dgm:prSet presAssocID="{22685B3B-A893-489C-B727-699FFA04EB34}" presName="spaceRect" presStyleCnt="0"/>
      <dgm:spPr/>
    </dgm:pt>
    <dgm:pt modelId="{76F8FD97-416C-440A-85E1-F79840988BBD}" type="pres">
      <dgm:prSet presAssocID="{22685B3B-A893-489C-B727-699FFA04EB34}" presName="parTx" presStyleLbl="revTx" presStyleIdx="3" presStyleCnt="4">
        <dgm:presLayoutVars>
          <dgm:chMax val="0"/>
          <dgm:chPref val="0"/>
        </dgm:presLayoutVars>
      </dgm:prSet>
      <dgm:spPr/>
    </dgm:pt>
  </dgm:ptLst>
  <dgm:cxnLst>
    <dgm:cxn modelId="{7D520E04-20FB-4B88-8130-75CED4E2043D}" srcId="{7497B3A3-38AC-4B52-B4DB-93B4429F8BE6}" destId="{8D38C66F-8154-4524-B815-BF410C03793C}" srcOrd="2" destOrd="0" parTransId="{DF4C481D-AAA9-4C7C-80A4-C356FA73F753}" sibTransId="{A6059D2D-D76C-4D5C-821E-7F15799C6E3C}"/>
    <dgm:cxn modelId="{3E454005-561C-43E8-A36C-071D894210FF}" type="presOf" srcId="{F1AC87F5-7838-4C4F-842F-FA99341801CF}" destId="{063918EE-D13B-4756-B539-76C8E4F4AEA0}" srcOrd="0" destOrd="0" presId="urn:microsoft.com/office/officeart/2018/2/layout/IconVerticalSolidList"/>
    <dgm:cxn modelId="{A5D3B52E-9F72-458D-A5CF-0909138E71EA}" srcId="{7497B3A3-38AC-4B52-B4DB-93B4429F8BE6}" destId="{C50A4533-D0F7-4AB4-940F-FB11DCCFCA28}" srcOrd="1" destOrd="0" parTransId="{9F547794-F118-4827-AFF6-0A8DC4A5072B}" sibTransId="{E4203B76-73FF-4D3F-BC4B-CE7F02DCB87C}"/>
    <dgm:cxn modelId="{68FE245E-176D-49E5-B0D3-BB81A3051CCD}" type="presOf" srcId="{C50A4533-D0F7-4AB4-940F-FB11DCCFCA28}" destId="{B849C846-8602-434C-AF84-6164701911E1}" srcOrd="0" destOrd="0" presId="urn:microsoft.com/office/officeart/2018/2/layout/IconVerticalSolidList"/>
    <dgm:cxn modelId="{642A115F-C97E-4A3A-AE5C-BE1551835F42}" type="presOf" srcId="{7497B3A3-38AC-4B52-B4DB-93B4429F8BE6}" destId="{65EE03B0-D450-4815-B245-A42F68A596EF}" srcOrd="0" destOrd="0" presId="urn:microsoft.com/office/officeart/2018/2/layout/IconVerticalSolidList"/>
    <dgm:cxn modelId="{2032F951-225B-4885-81ED-B1A4E63490DB}" type="presOf" srcId="{8D38C66F-8154-4524-B815-BF410C03793C}" destId="{B3F5EADB-56D0-42C1-826F-564D3172C4EE}" srcOrd="0" destOrd="0" presId="urn:microsoft.com/office/officeart/2018/2/layout/IconVerticalSolidList"/>
    <dgm:cxn modelId="{2F9C6B58-18AC-4D0F-ADC4-C5E364DA118E}" type="presOf" srcId="{22685B3B-A893-489C-B727-699FFA04EB34}" destId="{76F8FD97-416C-440A-85E1-F79840988BBD}" srcOrd="0" destOrd="0" presId="urn:microsoft.com/office/officeart/2018/2/layout/IconVerticalSolidList"/>
    <dgm:cxn modelId="{D226AA7F-D3F3-43DD-A33D-F6DB97D7572B}" srcId="{7497B3A3-38AC-4B52-B4DB-93B4429F8BE6}" destId="{22685B3B-A893-489C-B727-699FFA04EB34}" srcOrd="3" destOrd="0" parTransId="{F4928607-936A-4E3A-A68E-642198210E53}" sibTransId="{1DB5E7EE-508B-46B4-A6E5-2A45B87CF9D9}"/>
    <dgm:cxn modelId="{036F71FF-458B-4AC9-BA26-8793A34B5BDD}" srcId="{7497B3A3-38AC-4B52-B4DB-93B4429F8BE6}" destId="{F1AC87F5-7838-4C4F-842F-FA99341801CF}" srcOrd="0" destOrd="0" parTransId="{B9FB2F96-4449-42C2-B006-2F2EDE5B6829}" sibTransId="{8B99E5A3-137D-4911-A720-4408A81CAA22}"/>
    <dgm:cxn modelId="{C5433CB0-E01D-41E9-B65F-F7466A011DD8}" type="presParOf" srcId="{65EE03B0-D450-4815-B245-A42F68A596EF}" destId="{8C12FA43-F2A9-425C-AF7B-A1F3D2C3384F}" srcOrd="0" destOrd="0" presId="urn:microsoft.com/office/officeart/2018/2/layout/IconVerticalSolidList"/>
    <dgm:cxn modelId="{319F164C-6DA1-41C6-88B7-261F246D6F38}" type="presParOf" srcId="{8C12FA43-F2A9-425C-AF7B-A1F3D2C3384F}" destId="{C8715BA6-D575-400D-AB9C-562BB2A80266}" srcOrd="0" destOrd="0" presId="urn:microsoft.com/office/officeart/2018/2/layout/IconVerticalSolidList"/>
    <dgm:cxn modelId="{AE1B0273-4C98-4AB2-B87D-58C0544DE408}" type="presParOf" srcId="{8C12FA43-F2A9-425C-AF7B-A1F3D2C3384F}" destId="{304C959C-AB45-4132-A580-4148EAEE388B}" srcOrd="1" destOrd="0" presId="urn:microsoft.com/office/officeart/2018/2/layout/IconVerticalSolidList"/>
    <dgm:cxn modelId="{E9C328A2-9CA1-4FE2-B404-AA5C5F87519A}" type="presParOf" srcId="{8C12FA43-F2A9-425C-AF7B-A1F3D2C3384F}" destId="{75A3664A-F50F-4428-B91D-FF6E946E35E8}" srcOrd="2" destOrd="0" presId="urn:microsoft.com/office/officeart/2018/2/layout/IconVerticalSolidList"/>
    <dgm:cxn modelId="{2FC263E0-DE98-46B5-BA19-3970C378D52F}" type="presParOf" srcId="{8C12FA43-F2A9-425C-AF7B-A1F3D2C3384F}" destId="{063918EE-D13B-4756-B539-76C8E4F4AEA0}" srcOrd="3" destOrd="0" presId="urn:microsoft.com/office/officeart/2018/2/layout/IconVerticalSolidList"/>
    <dgm:cxn modelId="{BF58992F-482C-4475-A46F-C33A4013D083}" type="presParOf" srcId="{65EE03B0-D450-4815-B245-A42F68A596EF}" destId="{EDA51C5E-27E5-45F5-9301-52FFFD54B130}" srcOrd="1" destOrd="0" presId="urn:microsoft.com/office/officeart/2018/2/layout/IconVerticalSolidList"/>
    <dgm:cxn modelId="{ED14ABFB-FFDB-4127-9708-F8D5B999D726}" type="presParOf" srcId="{65EE03B0-D450-4815-B245-A42F68A596EF}" destId="{15F17054-5032-49A5-B5AD-9CE2AB3F3234}" srcOrd="2" destOrd="0" presId="urn:microsoft.com/office/officeart/2018/2/layout/IconVerticalSolidList"/>
    <dgm:cxn modelId="{C4A6BBE1-D419-411A-AAA4-30AA62E7E41A}" type="presParOf" srcId="{15F17054-5032-49A5-B5AD-9CE2AB3F3234}" destId="{9D720394-62B9-4709-B7D9-B9341CE8D485}" srcOrd="0" destOrd="0" presId="urn:microsoft.com/office/officeart/2018/2/layout/IconVerticalSolidList"/>
    <dgm:cxn modelId="{0C3DD86D-655F-44B0-8667-9EAB674C49F8}" type="presParOf" srcId="{15F17054-5032-49A5-B5AD-9CE2AB3F3234}" destId="{C1FF49DB-7BF9-4D51-B7CD-C9410561C294}" srcOrd="1" destOrd="0" presId="urn:microsoft.com/office/officeart/2018/2/layout/IconVerticalSolidList"/>
    <dgm:cxn modelId="{E8E83C37-9569-420A-8CE3-70DCD4A0305E}" type="presParOf" srcId="{15F17054-5032-49A5-B5AD-9CE2AB3F3234}" destId="{143B0713-D083-4C42-85E5-1D6D1BF48418}" srcOrd="2" destOrd="0" presId="urn:microsoft.com/office/officeart/2018/2/layout/IconVerticalSolidList"/>
    <dgm:cxn modelId="{E2239467-3BB2-4BFA-AF0D-9E828C82D3AE}" type="presParOf" srcId="{15F17054-5032-49A5-B5AD-9CE2AB3F3234}" destId="{B849C846-8602-434C-AF84-6164701911E1}" srcOrd="3" destOrd="0" presId="urn:microsoft.com/office/officeart/2018/2/layout/IconVerticalSolidList"/>
    <dgm:cxn modelId="{012D9190-C61F-4CC6-B55C-E77BB5373B2B}" type="presParOf" srcId="{65EE03B0-D450-4815-B245-A42F68A596EF}" destId="{164C9F81-E1AB-48FA-BD81-377FC5782A75}" srcOrd="3" destOrd="0" presId="urn:microsoft.com/office/officeart/2018/2/layout/IconVerticalSolidList"/>
    <dgm:cxn modelId="{09B42203-1162-4608-B14C-E8532A8E38A9}" type="presParOf" srcId="{65EE03B0-D450-4815-B245-A42F68A596EF}" destId="{FD5B7E75-7CB5-43F6-BC05-3EC64A9FF517}" srcOrd="4" destOrd="0" presId="urn:microsoft.com/office/officeart/2018/2/layout/IconVerticalSolidList"/>
    <dgm:cxn modelId="{8E8EEA52-9D5F-4486-B2E1-57E78ABD1891}" type="presParOf" srcId="{FD5B7E75-7CB5-43F6-BC05-3EC64A9FF517}" destId="{C9BFD2A5-88B0-483B-B079-10C3E2CCD9EC}" srcOrd="0" destOrd="0" presId="urn:microsoft.com/office/officeart/2018/2/layout/IconVerticalSolidList"/>
    <dgm:cxn modelId="{60E5B73E-9999-4EF6-BD07-E471E3B5B07C}" type="presParOf" srcId="{FD5B7E75-7CB5-43F6-BC05-3EC64A9FF517}" destId="{AAC14720-4121-4067-A627-6DCBF4877F0E}" srcOrd="1" destOrd="0" presId="urn:microsoft.com/office/officeart/2018/2/layout/IconVerticalSolidList"/>
    <dgm:cxn modelId="{0BC813D9-C866-4B92-9735-087BF822B2B4}" type="presParOf" srcId="{FD5B7E75-7CB5-43F6-BC05-3EC64A9FF517}" destId="{0C8C91A5-A67D-4779-987F-B83C206A8AAB}" srcOrd="2" destOrd="0" presId="urn:microsoft.com/office/officeart/2018/2/layout/IconVerticalSolidList"/>
    <dgm:cxn modelId="{A70954AD-C62B-48C1-9075-3D7653066D10}" type="presParOf" srcId="{FD5B7E75-7CB5-43F6-BC05-3EC64A9FF517}" destId="{B3F5EADB-56D0-42C1-826F-564D3172C4EE}" srcOrd="3" destOrd="0" presId="urn:microsoft.com/office/officeart/2018/2/layout/IconVerticalSolidList"/>
    <dgm:cxn modelId="{70CAB685-C6FC-4782-8E5C-DCE644F86833}" type="presParOf" srcId="{65EE03B0-D450-4815-B245-A42F68A596EF}" destId="{D5C26C5B-FC6F-4B61-98B3-21F53C2AB94D}" srcOrd="5" destOrd="0" presId="urn:microsoft.com/office/officeart/2018/2/layout/IconVerticalSolidList"/>
    <dgm:cxn modelId="{2D8C89ED-ADA0-466C-AA27-DBED309F4012}" type="presParOf" srcId="{65EE03B0-D450-4815-B245-A42F68A596EF}" destId="{FF43E3BB-7B56-4D59-96C5-3717948AAFDA}" srcOrd="6" destOrd="0" presId="urn:microsoft.com/office/officeart/2018/2/layout/IconVerticalSolidList"/>
    <dgm:cxn modelId="{54FA356B-E644-4D8C-B126-07F4DD384C3B}" type="presParOf" srcId="{FF43E3BB-7B56-4D59-96C5-3717948AAFDA}" destId="{D127935B-481A-4C76-960E-CECFBAC828C6}" srcOrd="0" destOrd="0" presId="urn:microsoft.com/office/officeart/2018/2/layout/IconVerticalSolidList"/>
    <dgm:cxn modelId="{A9252D34-4577-46A8-A8AF-8B77AC7B3B67}" type="presParOf" srcId="{FF43E3BB-7B56-4D59-96C5-3717948AAFDA}" destId="{62EA9BA7-F8D6-4FCC-A75A-4F03741F6AB3}" srcOrd="1" destOrd="0" presId="urn:microsoft.com/office/officeart/2018/2/layout/IconVerticalSolidList"/>
    <dgm:cxn modelId="{1018DB53-EF67-4D46-98D2-D12090CEBF85}" type="presParOf" srcId="{FF43E3BB-7B56-4D59-96C5-3717948AAFDA}" destId="{9A8CBF50-3E16-468A-8887-528665B285E8}" srcOrd="2" destOrd="0" presId="urn:microsoft.com/office/officeart/2018/2/layout/IconVerticalSolidList"/>
    <dgm:cxn modelId="{1A4FA8C8-E943-472A-BE0D-7C5E29739398}" type="presParOf" srcId="{FF43E3BB-7B56-4D59-96C5-3717948AAFDA}" destId="{76F8FD97-416C-440A-85E1-F79840988BB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DEBACF-CBA7-49AC-AE1B-5AA43CFFC4BF}" type="doc">
      <dgm:prSet loTypeId="urn:microsoft.com/office/officeart/2005/8/layout/pList1" loCatId="picture" qsTypeId="urn:microsoft.com/office/officeart/2005/8/quickstyle/simple4" qsCatId="simple" csTypeId="urn:microsoft.com/office/officeart/2005/8/colors/accent1_2" csCatId="accent1" phldr="1"/>
      <dgm:spPr/>
      <dgm:t>
        <a:bodyPr/>
        <a:lstStyle/>
        <a:p>
          <a:endParaRPr lang="en-US"/>
        </a:p>
      </dgm:t>
    </dgm:pt>
    <dgm:pt modelId="{B3B53A67-A3F1-490C-9C6D-3B9E06B49896}">
      <dgm:prSet phldrT="[Text]" custT="1"/>
      <dgm:spPr/>
      <dgm:t>
        <a:bodyPr/>
        <a:lstStyle/>
        <a:p>
          <a:r>
            <a:rPr lang="en-US" sz="2300" dirty="0">
              <a:latin typeface="Segoe UI Light" panose="020B0502040204020203" pitchFamily="34" charset="0"/>
              <a:cs typeface="Segoe UI Light" panose="020B0502040204020203" pitchFamily="34" charset="0"/>
            </a:rPr>
            <a:t>Hand hygiene is everyone’s job in the long-term care setting</a:t>
          </a:r>
        </a:p>
      </dgm:t>
    </dgm:pt>
    <dgm:pt modelId="{EAFA321C-0D9E-4B14-A296-5ED2C38D06E1}" type="parTrans" cxnId="{5A9FDB4D-5DB0-4176-85EA-36D8DEF6B910}">
      <dgm:prSet/>
      <dgm:spPr/>
      <dgm:t>
        <a:bodyPr/>
        <a:lstStyle/>
        <a:p>
          <a:endParaRPr lang="en-US"/>
        </a:p>
      </dgm:t>
    </dgm:pt>
    <dgm:pt modelId="{7EB86374-BC37-497E-AF64-8D4738FEE10C}" type="sibTrans" cxnId="{5A9FDB4D-5DB0-4176-85EA-36D8DEF6B910}">
      <dgm:prSet/>
      <dgm:spPr/>
      <dgm:t>
        <a:bodyPr/>
        <a:lstStyle/>
        <a:p>
          <a:endParaRPr lang="en-US"/>
        </a:p>
      </dgm:t>
    </dgm:pt>
    <dgm:pt modelId="{D0FE47FC-F6CA-4715-A8CC-480B317FCE16}">
      <dgm:prSet phldrT="[Text]" custT="1"/>
      <dgm:spPr/>
      <dgm:t>
        <a:bodyPr/>
        <a:lstStyle/>
        <a:p>
          <a:r>
            <a:rPr lang="en-US" sz="2300" dirty="0">
              <a:latin typeface="Segoe UI Light" panose="020B0502040204020203" pitchFamily="34" charset="0"/>
              <a:cs typeface="Segoe UI Light" panose="020B0502040204020203" pitchFamily="34" charset="0"/>
            </a:rPr>
            <a:t>Hand hygiene prevents the spread of germs</a:t>
          </a:r>
        </a:p>
      </dgm:t>
    </dgm:pt>
    <dgm:pt modelId="{BE4E543B-AB1D-4779-96C7-5EEB234E40B3}" type="parTrans" cxnId="{3787EF9C-ACEF-4180-8E0F-314CF1792D0B}">
      <dgm:prSet/>
      <dgm:spPr/>
      <dgm:t>
        <a:bodyPr/>
        <a:lstStyle/>
        <a:p>
          <a:endParaRPr lang="en-US"/>
        </a:p>
      </dgm:t>
    </dgm:pt>
    <dgm:pt modelId="{748D7683-9022-4C84-A436-B13A0638BCE5}" type="sibTrans" cxnId="{3787EF9C-ACEF-4180-8E0F-314CF1792D0B}">
      <dgm:prSet/>
      <dgm:spPr/>
      <dgm:t>
        <a:bodyPr/>
        <a:lstStyle/>
        <a:p>
          <a:endParaRPr lang="en-US"/>
        </a:p>
      </dgm:t>
    </dgm:pt>
    <dgm:pt modelId="{91D49C1E-AF88-4B09-8673-91F63BC4D46F}">
      <dgm:prSet phldrT="[Text]" custT="1"/>
      <dgm:spPr/>
      <dgm:t>
        <a:bodyPr/>
        <a:lstStyle/>
        <a:p>
          <a:r>
            <a:rPr lang="en-US" sz="2300" dirty="0">
              <a:latin typeface="Segoe UI Light" panose="020B0502040204020203" pitchFamily="34" charset="0"/>
              <a:cs typeface="Segoe UI Light" panose="020B0502040204020203" pitchFamily="34" charset="0"/>
            </a:rPr>
            <a:t>Remember the important moments for hand hygiene</a:t>
          </a:r>
        </a:p>
      </dgm:t>
    </dgm:pt>
    <dgm:pt modelId="{13F15884-12BC-4546-B6E7-B3A189D987C8}" type="parTrans" cxnId="{35B7E2B5-A356-42A7-9091-284C09262865}">
      <dgm:prSet/>
      <dgm:spPr/>
      <dgm:t>
        <a:bodyPr/>
        <a:lstStyle/>
        <a:p>
          <a:endParaRPr lang="en-US"/>
        </a:p>
      </dgm:t>
    </dgm:pt>
    <dgm:pt modelId="{1F96280F-212E-4160-BD2D-5AE4B77DEA8A}" type="sibTrans" cxnId="{35B7E2B5-A356-42A7-9091-284C09262865}">
      <dgm:prSet/>
      <dgm:spPr/>
      <dgm:t>
        <a:bodyPr/>
        <a:lstStyle/>
        <a:p>
          <a:endParaRPr lang="en-US"/>
        </a:p>
      </dgm:t>
    </dgm:pt>
    <dgm:pt modelId="{FBF8A645-04D4-4778-8E27-3B5C80293CC0}">
      <dgm:prSet phldrT="[Text]" custT="1"/>
      <dgm:spPr/>
      <dgm:t>
        <a:bodyPr/>
        <a:lstStyle/>
        <a:p>
          <a:r>
            <a:rPr lang="en-US" sz="2300" dirty="0">
              <a:latin typeface="Segoe UI Light" panose="020B0502040204020203" pitchFamily="34" charset="0"/>
              <a:cs typeface="Segoe UI Light" panose="020B0502040204020203" pitchFamily="34" charset="0"/>
            </a:rPr>
            <a:t>Healthcare workers have the power to create a positive hand  hygiene culture</a:t>
          </a:r>
        </a:p>
      </dgm:t>
    </dgm:pt>
    <dgm:pt modelId="{DB0BA76A-77F7-4C23-8BBE-985B6A81ACE4}" type="parTrans" cxnId="{31F94DFA-7FA3-4C9D-8A00-4CBC88A1842A}">
      <dgm:prSet/>
      <dgm:spPr/>
      <dgm:t>
        <a:bodyPr/>
        <a:lstStyle/>
        <a:p>
          <a:endParaRPr lang="en-US"/>
        </a:p>
      </dgm:t>
    </dgm:pt>
    <dgm:pt modelId="{490F81E2-9F7F-4A33-8630-67641CF1AD8C}" type="sibTrans" cxnId="{31F94DFA-7FA3-4C9D-8A00-4CBC88A1842A}">
      <dgm:prSet/>
      <dgm:spPr/>
      <dgm:t>
        <a:bodyPr/>
        <a:lstStyle/>
        <a:p>
          <a:endParaRPr lang="en-US"/>
        </a:p>
      </dgm:t>
    </dgm:pt>
    <dgm:pt modelId="{71C8A3C0-EA79-4EE2-9389-90A87130591F}" type="pres">
      <dgm:prSet presAssocID="{5ADEBACF-CBA7-49AC-AE1B-5AA43CFFC4BF}" presName="Name0" presStyleCnt="0">
        <dgm:presLayoutVars>
          <dgm:dir/>
          <dgm:resizeHandles val="exact"/>
        </dgm:presLayoutVars>
      </dgm:prSet>
      <dgm:spPr/>
    </dgm:pt>
    <dgm:pt modelId="{9888F1DC-3192-4C1D-A777-EE990F68F906}" type="pres">
      <dgm:prSet presAssocID="{B3B53A67-A3F1-490C-9C6D-3B9E06B49896}" presName="compNode" presStyleCnt="0"/>
      <dgm:spPr/>
    </dgm:pt>
    <dgm:pt modelId="{74AB67C2-E451-4114-8B46-CFC4047A5A36}" type="pres">
      <dgm:prSet presAssocID="{B3B53A67-A3F1-490C-9C6D-3B9E06B49896}"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descr="Smiling healthcare professional"/>
        </a:ext>
      </dgm:extLst>
    </dgm:pt>
    <dgm:pt modelId="{7F6293EA-37F2-4861-B982-D6C61E96838F}" type="pres">
      <dgm:prSet presAssocID="{B3B53A67-A3F1-490C-9C6D-3B9E06B49896}" presName="textRect" presStyleLbl="revTx" presStyleIdx="0" presStyleCnt="4">
        <dgm:presLayoutVars>
          <dgm:bulletEnabled val="1"/>
        </dgm:presLayoutVars>
      </dgm:prSet>
      <dgm:spPr/>
    </dgm:pt>
    <dgm:pt modelId="{6B00E8B5-2DF5-445D-BF97-608B3F134EC9}" type="pres">
      <dgm:prSet presAssocID="{7EB86374-BC37-497E-AF64-8D4738FEE10C}" presName="sibTrans" presStyleLbl="sibTrans2D1" presStyleIdx="0" presStyleCnt="0"/>
      <dgm:spPr/>
    </dgm:pt>
    <dgm:pt modelId="{AE0BEDF0-73DC-4BFC-9501-89E1605A99A4}" type="pres">
      <dgm:prSet presAssocID="{D0FE47FC-F6CA-4715-A8CC-480B317FCE16}" presName="compNode" presStyleCnt="0"/>
      <dgm:spPr/>
    </dgm:pt>
    <dgm:pt modelId="{D9F85D66-5AEB-45BB-89FA-908BF55D68CE}" type="pres">
      <dgm:prSet presAssocID="{D0FE47FC-F6CA-4715-A8CC-480B317FCE16}"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extLst>
        <a:ext uri="{E40237B7-FDA0-4F09-8148-C483321AD2D9}">
          <dgm14:cNvPr xmlns:dgm14="http://schemas.microsoft.com/office/drawing/2010/diagram" id="0" name="" descr="Handwashing with soap"/>
        </a:ext>
      </dgm:extLst>
    </dgm:pt>
    <dgm:pt modelId="{0612F2F0-DB03-4B68-B9F2-2852A9C62995}" type="pres">
      <dgm:prSet presAssocID="{D0FE47FC-F6CA-4715-A8CC-480B317FCE16}" presName="textRect" presStyleLbl="revTx" presStyleIdx="1" presStyleCnt="4">
        <dgm:presLayoutVars>
          <dgm:bulletEnabled val="1"/>
        </dgm:presLayoutVars>
      </dgm:prSet>
      <dgm:spPr/>
    </dgm:pt>
    <dgm:pt modelId="{A2006372-AA79-4B5D-BB11-E6AEEFCF1886}" type="pres">
      <dgm:prSet presAssocID="{748D7683-9022-4C84-A436-B13A0638BCE5}" presName="sibTrans" presStyleLbl="sibTrans2D1" presStyleIdx="0" presStyleCnt="0"/>
      <dgm:spPr/>
    </dgm:pt>
    <dgm:pt modelId="{AB12B4C5-A6B3-4581-BB3A-DA387B9BA53F}" type="pres">
      <dgm:prSet presAssocID="{91D49C1E-AF88-4B09-8673-91F63BC4D46F}" presName="compNode" presStyleCnt="0"/>
      <dgm:spPr/>
    </dgm:pt>
    <dgm:pt modelId="{2B3990DD-C44D-4C5E-A266-AF2837CC049F}" type="pres">
      <dgm:prSet presAssocID="{91D49C1E-AF88-4B09-8673-91F63BC4D46F}"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extLst>
        <a:ext uri="{E40237B7-FDA0-4F09-8148-C483321AD2D9}">
          <dgm14:cNvPr xmlns:dgm14="http://schemas.microsoft.com/office/drawing/2010/diagram" id="0" name="" descr="Person helping old woman"/>
        </a:ext>
      </dgm:extLst>
    </dgm:pt>
    <dgm:pt modelId="{F81689C6-9654-45D3-99C2-8CB8C6F7AEDA}" type="pres">
      <dgm:prSet presAssocID="{91D49C1E-AF88-4B09-8673-91F63BC4D46F}" presName="textRect" presStyleLbl="revTx" presStyleIdx="2" presStyleCnt="4">
        <dgm:presLayoutVars>
          <dgm:bulletEnabled val="1"/>
        </dgm:presLayoutVars>
      </dgm:prSet>
      <dgm:spPr/>
    </dgm:pt>
    <dgm:pt modelId="{01875CC7-35DF-47F9-8531-402FDBE73435}" type="pres">
      <dgm:prSet presAssocID="{1F96280F-212E-4160-BD2D-5AE4B77DEA8A}" presName="sibTrans" presStyleLbl="sibTrans2D1" presStyleIdx="0" presStyleCnt="0"/>
      <dgm:spPr/>
    </dgm:pt>
    <dgm:pt modelId="{94FEA3A4-EE5D-4EB8-A4F9-FA3D7A20C7F5}" type="pres">
      <dgm:prSet presAssocID="{FBF8A645-04D4-4778-8E27-3B5C80293CC0}" presName="compNode" presStyleCnt="0"/>
      <dgm:spPr/>
    </dgm:pt>
    <dgm:pt modelId="{C3943E4B-28B6-49FC-A626-77A0B29C0728}" type="pres">
      <dgm:prSet presAssocID="{FBF8A645-04D4-4778-8E27-3B5C80293CC0}"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extLst>
        <a:ext uri="{E40237B7-FDA0-4F09-8148-C483321AD2D9}">
          <dgm14:cNvPr xmlns:dgm14="http://schemas.microsoft.com/office/drawing/2010/diagram" id="0" name="" descr="Paper chain people and their shadows"/>
        </a:ext>
      </dgm:extLst>
    </dgm:pt>
    <dgm:pt modelId="{47EC9770-75FA-4C5E-A9A7-79F4BEDF0D53}" type="pres">
      <dgm:prSet presAssocID="{FBF8A645-04D4-4778-8E27-3B5C80293CC0}" presName="textRect" presStyleLbl="revTx" presStyleIdx="3" presStyleCnt="4">
        <dgm:presLayoutVars>
          <dgm:bulletEnabled val="1"/>
        </dgm:presLayoutVars>
      </dgm:prSet>
      <dgm:spPr/>
    </dgm:pt>
  </dgm:ptLst>
  <dgm:cxnLst>
    <dgm:cxn modelId="{28225205-8A69-498A-9562-B1D194E9CCC8}" type="presOf" srcId="{B3B53A67-A3F1-490C-9C6D-3B9E06B49896}" destId="{7F6293EA-37F2-4861-B982-D6C61E96838F}" srcOrd="0" destOrd="0" presId="urn:microsoft.com/office/officeart/2005/8/layout/pList1"/>
    <dgm:cxn modelId="{EB34174A-EE81-4F7A-A7F2-530BAD2D5571}" type="presOf" srcId="{D0FE47FC-F6CA-4715-A8CC-480B317FCE16}" destId="{0612F2F0-DB03-4B68-B9F2-2852A9C62995}" srcOrd="0" destOrd="0" presId="urn:microsoft.com/office/officeart/2005/8/layout/pList1"/>
    <dgm:cxn modelId="{5A9FDB4D-5DB0-4176-85EA-36D8DEF6B910}" srcId="{5ADEBACF-CBA7-49AC-AE1B-5AA43CFFC4BF}" destId="{B3B53A67-A3F1-490C-9C6D-3B9E06B49896}" srcOrd="0" destOrd="0" parTransId="{EAFA321C-0D9E-4B14-A296-5ED2C38D06E1}" sibTransId="{7EB86374-BC37-497E-AF64-8D4738FEE10C}"/>
    <dgm:cxn modelId="{005D7B50-59E8-44CF-B576-79DC31FFA122}" type="presOf" srcId="{91D49C1E-AF88-4B09-8673-91F63BC4D46F}" destId="{F81689C6-9654-45D3-99C2-8CB8C6F7AEDA}" srcOrd="0" destOrd="0" presId="urn:microsoft.com/office/officeart/2005/8/layout/pList1"/>
    <dgm:cxn modelId="{41DAC952-6339-47ED-96FF-BD49DD101FE3}" type="presOf" srcId="{1F96280F-212E-4160-BD2D-5AE4B77DEA8A}" destId="{01875CC7-35DF-47F9-8531-402FDBE73435}" srcOrd="0" destOrd="0" presId="urn:microsoft.com/office/officeart/2005/8/layout/pList1"/>
    <dgm:cxn modelId="{BA6CCA73-B2F9-42BC-A8FE-60BFD2071E4B}" type="presOf" srcId="{748D7683-9022-4C84-A436-B13A0638BCE5}" destId="{A2006372-AA79-4B5D-BB11-E6AEEFCF1886}" srcOrd="0" destOrd="0" presId="urn:microsoft.com/office/officeart/2005/8/layout/pList1"/>
    <dgm:cxn modelId="{3787EF9C-ACEF-4180-8E0F-314CF1792D0B}" srcId="{5ADEBACF-CBA7-49AC-AE1B-5AA43CFFC4BF}" destId="{D0FE47FC-F6CA-4715-A8CC-480B317FCE16}" srcOrd="1" destOrd="0" parTransId="{BE4E543B-AB1D-4779-96C7-5EEB234E40B3}" sibTransId="{748D7683-9022-4C84-A436-B13A0638BCE5}"/>
    <dgm:cxn modelId="{35B7E2B5-A356-42A7-9091-284C09262865}" srcId="{5ADEBACF-CBA7-49AC-AE1B-5AA43CFFC4BF}" destId="{91D49C1E-AF88-4B09-8673-91F63BC4D46F}" srcOrd="2" destOrd="0" parTransId="{13F15884-12BC-4546-B6E7-B3A189D987C8}" sibTransId="{1F96280F-212E-4160-BD2D-5AE4B77DEA8A}"/>
    <dgm:cxn modelId="{78F45FCE-6645-49E6-B6F2-20573E77385A}" type="presOf" srcId="{5ADEBACF-CBA7-49AC-AE1B-5AA43CFFC4BF}" destId="{71C8A3C0-EA79-4EE2-9389-90A87130591F}" srcOrd="0" destOrd="0" presId="urn:microsoft.com/office/officeart/2005/8/layout/pList1"/>
    <dgm:cxn modelId="{6298F1DD-4AEB-4476-9F92-DCBFF43E3923}" type="presOf" srcId="{FBF8A645-04D4-4778-8E27-3B5C80293CC0}" destId="{47EC9770-75FA-4C5E-A9A7-79F4BEDF0D53}" srcOrd="0" destOrd="0" presId="urn:microsoft.com/office/officeart/2005/8/layout/pList1"/>
    <dgm:cxn modelId="{B77FDBE2-F44A-4BC4-AB20-7974D30FDE3B}" type="presOf" srcId="{7EB86374-BC37-497E-AF64-8D4738FEE10C}" destId="{6B00E8B5-2DF5-445D-BF97-608B3F134EC9}" srcOrd="0" destOrd="0" presId="urn:microsoft.com/office/officeart/2005/8/layout/pList1"/>
    <dgm:cxn modelId="{31F94DFA-7FA3-4C9D-8A00-4CBC88A1842A}" srcId="{5ADEBACF-CBA7-49AC-AE1B-5AA43CFFC4BF}" destId="{FBF8A645-04D4-4778-8E27-3B5C80293CC0}" srcOrd="3" destOrd="0" parTransId="{DB0BA76A-77F7-4C23-8BBE-985B6A81ACE4}" sibTransId="{490F81E2-9F7F-4A33-8630-67641CF1AD8C}"/>
    <dgm:cxn modelId="{DF9644A2-056E-47EA-83B3-F25035EFDD75}" type="presParOf" srcId="{71C8A3C0-EA79-4EE2-9389-90A87130591F}" destId="{9888F1DC-3192-4C1D-A777-EE990F68F906}" srcOrd="0" destOrd="0" presId="urn:microsoft.com/office/officeart/2005/8/layout/pList1"/>
    <dgm:cxn modelId="{70AAED70-3894-486D-8AC3-630EB6DBF6CB}" type="presParOf" srcId="{9888F1DC-3192-4C1D-A777-EE990F68F906}" destId="{74AB67C2-E451-4114-8B46-CFC4047A5A36}" srcOrd="0" destOrd="0" presId="urn:microsoft.com/office/officeart/2005/8/layout/pList1"/>
    <dgm:cxn modelId="{72F91C0B-8769-42BD-A6A8-94DB11147EF4}" type="presParOf" srcId="{9888F1DC-3192-4C1D-A777-EE990F68F906}" destId="{7F6293EA-37F2-4861-B982-D6C61E96838F}" srcOrd="1" destOrd="0" presId="urn:microsoft.com/office/officeart/2005/8/layout/pList1"/>
    <dgm:cxn modelId="{280E6BA2-65EC-4738-9190-2A184557F6F9}" type="presParOf" srcId="{71C8A3C0-EA79-4EE2-9389-90A87130591F}" destId="{6B00E8B5-2DF5-445D-BF97-608B3F134EC9}" srcOrd="1" destOrd="0" presId="urn:microsoft.com/office/officeart/2005/8/layout/pList1"/>
    <dgm:cxn modelId="{C0BF6559-7401-4241-8943-96FFD86A4BC1}" type="presParOf" srcId="{71C8A3C0-EA79-4EE2-9389-90A87130591F}" destId="{AE0BEDF0-73DC-4BFC-9501-89E1605A99A4}" srcOrd="2" destOrd="0" presId="urn:microsoft.com/office/officeart/2005/8/layout/pList1"/>
    <dgm:cxn modelId="{032092D1-4623-4195-B997-4E03DF0ABFB2}" type="presParOf" srcId="{AE0BEDF0-73DC-4BFC-9501-89E1605A99A4}" destId="{D9F85D66-5AEB-45BB-89FA-908BF55D68CE}" srcOrd="0" destOrd="0" presId="urn:microsoft.com/office/officeart/2005/8/layout/pList1"/>
    <dgm:cxn modelId="{FE855544-E1CF-4C49-9DF5-FCF883CF8739}" type="presParOf" srcId="{AE0BEDF0-73DC-4BFC-9501-89E1605A99A4}" destId="{0612F2F0-DB03-4B68-B9F2-2852A9C62995}" srcOrd="1" destOrd="0" presId="urn:microsoft.com/office/officeart/2005/8/layout/pList1"/>
    <dgm:cxn modelId="{8DEAF9C0-79BA-4D18-BB38-2800B0CA61B7}" type="presParOf" srcId="{71C8A3C0-EA79-4EE2-9389-90A87130591F}" destId="{A2006372-AA79-4B5D-BB11-E6AEEFCF1886}" srcOrd="3" destOrd="0" presId="urn:microsoft.com/office/officeart/2005/8/layout/pList1"/>
    <dgm:cxn modelId="{E99312D3-A553-44AC-B171-2DAD9A18003D}" type="presParOf" srcId="{71C8A3C0-EA79-4EE2-9389-90A87130591F}" destId="{AB12B4C5-A6B3-4581-BB3A-DA387B9BA53F}" srcOrd="4" destOrd="0" presId="urn:microsoft.com/office/officeart/2005/8/layout/pList1"/>
    <dgm:cxn modelId="{ECB6D3D8-0950-4980-B70F-E023C0AD0BDA}" type="presParOf" srcId="{AB12B4C5-A6B3-4581-BB3A-DA387B9BA53F}" destId="{2B3990DD-C44D-4C5E-A266-AF2837CC049F}" srcOrd="0" destOrd="0" presId="urn:microsoft.com/office/officeart/2005/8/layout/pList1"/>
    <dgm:cxn modelId="{3B139FBD-0A6B-4A64-AE8B-7C4318A71721}" type="presParOf" srcId="{AB12B4C5-A6B3-4581-BB3A-DA387B9BA53F}" destId="{F81689C6-9654-45D3-99C2-8CB8C6F7AEDA}" srcOrd="1" destOrd="0" presId="urn:microsoft.com/office/officeart/2005/8/layout/pList1"/>
    <dgm:cxn modelId="{E31E654C-EA56-4A2C-B20B-9ADE205C73F0}" type="presParOf" srcId="{71C8A3C0-EA79-4EE2-9389-90A87130591F}" destId="{01875CC7-35DF-47F9-8531-402FDBE73435}" srcOrd="5" destOrd="0" presId="urn:microsoft.com/office/officeart/2005/8/layout/pList1"/>
    <dgm:cxn modelId="{5CD0D8D4-FA1B-4D5F-AAAA-F425D4E6F04A}" type="presParOf" srcId="{71C8A3C0-EA79-4EE2-9389-90A87130591F}" destId="{94FEA3A4-EE5D-4EB8-A4F9-FA3D7A20C7F5}" srcOrd="6" destOrd="0" presId="urn:microsoft.com/office/officeart/2005/8/layout/pList1"/>
    <dgm:cxn modelId="{A465E90B-3EDC-47B2-8FDB-0A4B1505B789}" type="presParOf" srcId="{94FEA3A4-EE5D-4EB8-A4F9-FA3D7A20C7F5}" destId="{C3943E4B-28B6-49FC-A626-77A0B29C0728}" srcOrd="0" destOrd="0" presId="urn:microsoft.com/office/officeart/2005/8/layout/pList1"/>
    <dgm:cxn modelId="{96B8911A-CDF8-4661-9C48-5BE4511A3210}" type="presParOf" srcId="{94FEA3A4-EE5D-4EB8-A4F9-FA3D7A20C7F5}" destId="{47EC9770-75FA-4C5E-A9A7-79F4BEDF0D5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AB7A7-06D5-4CF9-8113-25D0EFEA4A2C}">
      <dsp:nvSpPr>
        <dsp:cNvPr id="0" name=""/>
        <dsp:cNvSpPr/>
      </dsp:nvSpPr>
      <dsp:spPr>
        <a:xfrm>
          <a:off x="268510" y="0"/>
          <a:ext cx="2849913" cy="170994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David Johnson, MPH Hennepin County Public Health</a:t>
          </a:r>
        </a:p>
      </dsp:txBody>
      <dsp:txXfrm>
        <a:off x="268510" y="0"/>
        <a:ext cx="2849913" cy="1709948"/>
      </dsp:txXfrm>
    </dsp:sp>
    <dsp:sp modelId="{8838BB4E-4DE8-4BA0-A470-9A9A0C2EFFAB}">
      <dsp:nvSpPr>
        <dsp:cNvPr id="0" name=""/>
        <dsp:cNvSpPr/>
      </dsp:nvSpPr>
      <dsp:spPr>
        <a:xfrm>
          <a:off x="3430802" y="0"/>
          <a:ext cx="2849913" cy="170994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Linn Warnke, RN, MPH, LTC-CIP, CIC </a:t>
          </a:r>
        </a:p>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Hennepin County Public Health</a:t>
          </a:r>
        </a:p>
      </dsp:txBody>
      <dsp:txXfrm>
        <a:off x="3430802" y="0"/>
        <a:ext cx="2849913" cy="1709948"/>
      </dsp:txXfrm>
    </dsp:sp>
    <dsp:sp modelId="{DB50FA4F-86C5-46BD-89EC-4487A7FB9B60}">
      <dsp:nvSpPr>
        <dsp:cNvPr id="0" name=""/>
        <dsp:cNvSpPr/>
      </dsp:nvSpPr>
      <dsp:spPr>
        <a:xfrm>
          <a:off x="6578931" y="0"/>
          <a:ext cx="2849913" cy="170994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Jen Malewicki, BSN, RN Hennepin County Public Health</a:t>
          </a:r>
        </a:p>
      </dsp:txBody>
      <dsp:txXfrm>
        <a:off x="6578931" y="0"/>
        <a:ext cx="2849913" cy="1709948"/>
      </dsp:txXfrm>
    </dsp:sp>
    <dsp:sp modelId="{BF51C6E2-7025-4F7B-9C40-9D64515AA388}">
      <dsp:nvSpPr>
        <dsp:cNvPr id="0" name=""/>
        <dsp:cNvSpPr/>
      </dsp:nvSpPr>
      <dsp:spPr>
        <a:xfrm>
          <a:off x="295897" y="1996861"/>
          <a:ext cx="2849913" cy="1709948"/>
        </a:xfrm>
        <a:prstGeom prst="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Segoe UI Light" panose="020B0502040204020203" pitchFamily="34" charset="0"/>
              <a:cs typeface="Segoe UI Light" panose="020B0502040204020203" pitchFamily="34" charset="0"/>
            </a:rPr>
            <a:t>Caramae Steinwand, BS</a:t>
          </a:r>
        </a:p>
        <a:p>
          <a:pPr marL="0" lvl="0" indent="0" algn="ctr" defTabSz="933450">
            <a:lnSpc>
              <a:spcPct val="90000"/>
            </a:lnSpc>
            <a:spcBef>
              <a:spcPct val="0"/>
            </a:spcBef>
            <a:spcAft>
              <a:spcPct val="35000"/>
            </a:spcAft>
            <a:buNone/>
          </a:pPr>
          <a:r>
            <a:rPr lang="en-US" sz="2100" kern="1200">
              <a:latin typeface="Segoe UI Light" panose="020B0502040204020203" pitchFamily="34" charset="0"/>
              <a:cs typeface="Segoe UI Light" panose="020B0502040204020203" pitchFamily="34" charset="0"/>
            </a:rPr>
            <a:t> Minnesota Department of Health, Project Firstline, ICAR</a:t>
          </a:r>
          <a:endParaRPr lang="en-US" sz="2100" kern="1200" dirty="0">
            <a:latin typeface="Segoe UI Light" panose="020B0502040204020203" pitchFamily="34" charset="0"/>
            <a:cs typeface="Segoe UI Light" panose="020B0502040204020203" pitchFamily="34" charset="0"/>
          </a:endParaRPr>
        </a:p>
      </dsp:txBody>
      <dsp:txXfrm>
        <a:off x="295897" y="1996861"/>
        <a:ext cx="2849913" cy="1709948"/>
      </dsp:txXfrm>
    </dsp:sp>
    <dsp:sp modelId="{940980D4-8FF6-411E-9645-A737E8D5D740}">
      <dsp:nvSpPr>
        <dsp:cNvPr id="0" name=""/>
        <dsp:cNvSpPr/>
      </dsp:nvSpPr>
      <dsp:spPr>
        <a:xfrm>
          <a:off x="3430802" y="1996861"/>
          <a:ext cx="2849913" cy="170994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Pam Powers, RN, ND Minnesota Department of Health, Project Firstline, ICAR</a:t>
          </a:r>
        </a:p>
      </dsp:txBody>
      <dsp:txXfrm>
        <a:off x="3430802" y="1996861"/>
        <a:ext cx="2849913" cy="1709948"/>
      </dsp:txXfrm>
    </dsp:sp>
    <dsp:sp modelId="{B9560D3A-5984-4D4A-979F-82D291C7E0C8}">
      <dsp:nvSpPr>
        <dsp:cNvPr id="0" name=""/>
        <dsp:cNvSpPr/>
      </dsp:nvSpPr>
      <dsp:spPr>
        <a:xfrm>
          <a:off x="6565707" y="1996861"/>
          <a:ext cx="2849913" cy="170994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Kari Bergman, BSN, RN, CIC</a:t>
          </a:r>
        </a:p>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Minnesota Department of Health, ICAR</a:t>
          </a:r>
        </a:p>
      </dsp:txBody>
      <dsp:txXfrm>
        <a:off x="6565707" y="1996861"/>
        <a:ext cx="2849913" cy="1709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15BA6-D575-400D-AB9C-562BB2A80266}">
      <dsp:nvSpPr>
        <dsp:cNvPr id="0" name=""/>
        <dsp:cNvSpPr/>
      </dsp:nvSpPr>
      <dsp:spPr>
        <a:xfrm>
          <a:off x="0" y="1850"/>
          <a:ext cx="5437208" cy="9380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C959C-AB45-4132-A580-4148EAEE388B}">
      <dsp:nvSpPr>
        <dsp:cNvPr id="0" name=""/>
        <dsp:cNvSpPr/>
      </dsp:nvSpPr>
      <dsp:spPr>
        <a:xfrm>
          <a:off x="283759" y="212911"/>
          <a:ext cx="515926" cy="515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3918EE-D13B-4756-B539-76C8E4F4AEA0}">
      <dsp:nvSpPr>
        <dsp:cNvPr id="0" name=""/>
        <dsp:cNvSpPr/>
      </dsp:nvSpPr>
      <dsp:spPr>
        <a:xfrm>
          <a:off x="1083445" y="1850"/>
          <a:ext cx="4353762" cy="93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77" tIns="99277" rIns="99277" bIns="99277"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Segoe UI Light" panose="020B0502040204020203" pitchFamily="34" charset="0"/>
              <a:cs typeface="Segoe UI Light" panose="020B0502040204020203" pitchFamily="34" charset="0"/>
            </a:rPr>
            <a:t>1.  The micro-yes</a:t>
          </a:r>
        </a:p>
      </dsp:txBody>
      <dsp:txXfrm>
        <a:off x="1083445" y="1850"/>
        <a:ext cx="4353762" cy="938047"/>
      </dsp:txXfrm>
    </dsp:sp>
    <dsp:sp modelId="{9D720394-62B9-4709-B7D9-B9341CE8D485}">
      <dsp:nvSpPr>
        <dsp:cNvPr id="0" name=""/>
        <dsp:cNvSpPr/>
      </dsp:nvSpPr>
      <dsp:spPr>
        <a:xfrm>
          <a:off x="0" y="1174410"/>
          <a:ext cx="5437208" cy="9380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F49DB-7BF9-4D51-B7CD-C9410561C294}">
      <dsp:nvSpPr>
        <dsp:cNvPr id="0" name=""/>
        <dsp:cNvSpPr/>
      </dsp:nvSpPr>
      <dsp:spPr>
        <a:xfrm>
          <a:off x="283759" y="1385471"/>
          <a:ext cx="515926" cy="515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9C846-8602-434C-AF84-6164701911E1}">
      <dsp:nvSpPr>
        <dsp:cNvPr id="0" name=""/>
        <dsp:cNvSpPr/>
      </dsp:nvSpPr>
      <dsp:spPr>
        <a:xfrm>
          <a:off x="1083445" y="1174410"/>
          <a:ext cx="4353762" cy="93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77" tIns="99277" rIns="99277" bIns="99277" numCol="1" spcCol="1270" anchor="ctr" anchorCtr="0">
          <a:noAutofit/>
        </a:bodyPr>
        <a:lstStyle/>
        <a:p>
          <a:pPr marL="0" lvl="0" indent="0" algn="l" defTabSz="977900">
            <a:lnSpc>
              <a:spcPct val="100000"/>
            </a:lnSpc>
            <a:spcBef>
              <a:spcPct val="0"/>
            </a:spcBef>
            <a:spcAft>
              <a:spcPct val="35000"/>
            </a:spcAft>
            <a:buNone/>
          </a:pPr>
          <a:r>
            <a:rPr lang="en-US" sz="2200" kern="1200">
              <a:latin typeface="Segoe UI Light" panose="020B0502040204020203" pitchFamily="34" charset="0"/>
              <a:cs typeface="Segoe UI Light" panose="020B0502040204020203" pitchFamily="34" charset="0"/>
            </a:rPr>
            <a:t>2.  Data point</a:t>
          </a:r>
        </a:p>
      </dsp:txBody>
      <dsp:txXfrm>
        <a:off x="1083445" y="1174410"/>
        <a:ext cx="4353762" cy="938047"/>
      </dsp:txXfrm>
    </dsp:sp>
    <dsp:sp modelId="{C9BFD2A5-88B0-483B-B079-10C3E2CCD9EC}">
      <dsp:nvSpPr>
        <dsp:cNvPr id="0" name=""/>
        <dsp:cNvSpPr/>
      </dsp:nvSpPr>
      <dsp:spPr>
        <a:xfrm>
          <a:off x="0" y="2346969"/>
          <a:ext cx="5437208" cy="9380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14720-4121-4067-A627-6DCBF4877F0E}">
      <dsp:nvSpPr>
        <dsp:cNvPr id="0" name=""/>
        <dsp:cNvSpPr/>
      </dsp:nvSpPr>
      <dsp:spPr>
        <a:xfrm>
          <a:off x="283759" y="2558030"/>
          <a:ext cx="515926" cy="515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F5EADB-56D0-42C1-826F-564D3172C4EE}">
      <dsp:nvSpPr>
        <dsp:cNvPr id="0" name=""/>
        <dsp:cNvSpPr/>
      </dsp:nvSpPr>
      <dsp:spPr>
        <a:xfrm>
          <a:off x="1083445" y="2346969"/>
          <a:ext cx="4353762" cy="93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77" tIns="99277" rIns="99277" bIns="99277" numCol="1" spcCol="1270" anchor="ctr" anchorCtr="0">
          <a:noAutofit/>
        </a:bodyPr>
        <a:lstStyle/>
        <a:p>
          <a:pPr marL="0" lvl="0" indent="0" algn="l" defTabSz="977900">
            <a:lnSpc>
              <a:spcPct val="100000"/>
            </a:lnSpc>
            <a:spcBef>
              <a:spcPct val="0"/>
            </a:spcBef>
            <a:spcAft>
              <a:spcPct val="35000"/>
            </a:spcAft>
            <a:buNone/>
          </a:pPr>
          <a:r>
            <a:rPr lang="en-US" sz="2200" kern="1200">
              <a:latin typeface="Segoe UI Light" panose="020B0502040204020203" pitchFamily="34" charset="0"/>
              <a:cs typeface="Segoe UI Light" panose="020B0502040204020203" pitchFamily="34" charset="0"/>
            </a:rPr>
            <a:t>3.  Impact</a:t>
          </a:r>
        </a:p>
      </dsp:txBody>
      <dsp:txXfrm>
        <a:off x="1083445" y="2346969"/>
        <a:ext cx="4353762" cy="938047"/>
      </dsp:txXfrm>
    </dsp:sp>
    <dsp:sp modelId="{D127935B-481A-4C76-960E-CECFBAC828C6}">
      <dsp:nvSpPr>
        <dsp:cNvPr id="0" name=""/>
        <dsp:cNvSpPr/>
      </dsp:nvSpPr>
      <dsp:spPr>
        <a:xfrm>
          <a:off x="0" y="3519529"/>
          <a:ext cx="5437208" cy="9380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A9BA7-F8D6-4FCC-A75A-4F03741F6AB3}">
      <dsp:nvSpPr>
        <dsp:cNvPr id="0" name=""/>
        <dsp:cNvSpPr/>
      </dsp:nvSpPr>
      <dsp:spPr>
        <a:xfrm>
          <a:off x="283759" y="3730590"/>
          <a:ext cx="515926" cy="5159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8FD97-416C-440A-85E1-F79840988BBD}">
      <dsp:nvSpPr>
        <dsp:cNvPr id="0" name=""/>
        <dsp:cNvSpPr/>
      </dsp:nvSpPr>
      <dsp:spPr>
        <a:xfrm>
          <a:off x="1083445" y="3519529"/>
          <a:ext cx="4353762" cy="93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77" tIns="99277" rIns="99277" bIns="99277" numCol="1" spcCol="1270" anchor="ctr" anchorCtr="0">
          <a:noAutofit/>
        </a:bodyPr>
        <a:lstStyle/>
        <a:p>
          <a:pPr marL="0" lvl="0" indent="0" algn="l" defTabSz="977900">
            <a:lnSpc>
              <a:spcPct val="100000"/>
            </a:lnSpc>
            <a:spcBef>
              <a:spcPct val="0"/>
            </a:spcBef>
            <a:spcAft>
              <a:spcPct val="35000"/>
            </a:spcAft>
            <a:buNone/>
          </a:pPr>
          <a:r>
            <a:rPr lang="en-US" sz="2200" kern="1200">
              <a:latin typeface="Segoe UI Light" panose="020B0502040204020203" pitchFamily="34" charset="0"/>
              <a:cs typeface="Segoe UI Light" panose="020B0502040204020203" pitchFamily="34" charset="0"/>
            </a:rPr>
            <a:t>4.  Question</a:t>
          </a:r>
        </a:p>
      </dsp:txBody>
      <dsp:txXfrm>
        <a:off x="1083445" y="3519529"/>
        <a:ext cx="4353762" cy="938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B67C2-E451-4114-8B46-CFC4047A5A36}">
      <dsp:nvSpPr>
        <dsp:cNvPr id="0" name=""/>
        <dsp:cNvSpPr/>
      </dsp:nvSpPr>
      <dsp:spPr>
        <a:xfrm>
          <a:off x="5330" y="900552"/>
          <a:ext cx="2536602" cy="174771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7F6293EA-37F2-4861-B982-D6C61E96838F}">
      <dsp:nvSpPr>
        <dsp:cNvPr id="0" name=""/>
        <dsp:cNvSpPr/>
      </dsp:nvSpPr>
      <dsp:spPr>
        <a:xfrm>
          <a:off x="5330" y="2648271"/>
          <a:ext cx="2536602" cy="94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latin typeface="Segoe UI Light" panose="020B0502040204020203" pitchFamily="34" charset="0"/>
              <a:cs typeface="Segoe UI Light" panose="020B0502040204020203" pitchFamily="34" charset="0"/>
            </a:rPr>
            <a:t>Hand hygiene is everyone’s job in the long-term care setting</a:t>
          </a:r>
        </a:p>
      </dsp:txBody>
      <dsp:txXfrm>
        <a:off x="5330" y="2648271"/>
        <a:ext cx="2536602" cy="941079"/>
      </dsp:txXfrm>
    </dsp:sp>
    <dsp:sp modelId="{D9F85D66-5AEB-45BB-89FA-908BF55D68CE}">
      <dsp:nvSpPr>
        <dsp:cNvPr id="0" name=""/>
        <dsp:cNvSpPr/>
      </dsp:nvSpPr>
      <dsp:spPr>
        <a:xfrm>
          <a:off x="2795699" y="900552"/>
          <a:ext cx="2536602" cy="174771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3">
          <a:scrgbClr r="0" g="0" b="0"/>
        </a:fillRef>
        <a:effectRef idx="2">
          <a:scrgbClr r="0" g="0" b="0"/>
        </a:effectRef>
        <a:fontRef idx="minor">
          <a:schemeClr val="lt1"/>
        </a:fontRef>
      </dsp:style>
    </dsp:sp>
    <dsp:sp modelId="{0612F2F0-DB03-4B68-B9F2-2852A9C62995}">
      <dsp:nvSpPr>
        <dsp:cNvPr id="0" name=""/>
        <dsp:cNvSpPr/>
      </dsp:nvSpPr>
      <dsp:spPr>
        <a:xfrm>
          <a:off x="2795699" y="2648271"/>
          <a:ext cx="2536602" cy="94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latin typeface="Segoe UI Light" panose="020B0502040204020203" pitchFamily="34" charset="0"/>
              <a:cs typeface="Segoe UI Light" panose="020B0502040204020203" pitchFamily="34" charset="0"/>
            </a:rPr>
            <a:t>Hand hygiene prevents the spread of germs</a:t>
          </a:r>
        </a:p>
      </dsp:txBody>
      <dsp:txXfrm>
        <a:off x="2795699" y="2648271"/>
        <a:ext cx="2536602" cy="941079"/>
      </dsp:txXfrm>
    </dsp:sp>
    <dsp:sp modelId="{2B3990DD-C44D-4C5E-A266-AF2837CC049F}">
      <dsp:nvSpPr>
        <dsp:cNvPr id="0" name=""/>
        <dsp:cNvSpPr/>
      </dsp:nvSpPr>
      <dsp:spPr>
        <a:xfrm>
          <a:off x="5586068" y="900552"/>
          <a:ext cx="2536602" cy="174771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3">
          <a:scrgbClr r="0" g="0" b="0"/>
        </a:fillRef>
        <a:effectRef idx="2">
          <a:scrgbClr r="0" g="0" b="0"/>
        </a:effectRef>
        <a:fontRef idx="minor">
          <a:schemeClr val="lt1"/>
        </a:fontRef>
      </dsp:style>
    </dsp:sp>
    <dsp:sp modelId="{F81689C6-9654-45D3-99C2-8CB8C6F7AEDA}">
      <dsp:nvSpPr>
        <dsp:cNvPr id="0" name=""/>
        <dsp:cNvSpPr/>
      </dsp:nvSpPr>
      <dsp:spPr>
        <a:xfrm>
          <a:off x="5586068" y="2648271"/>
          <a:ext cx="2536602" cy="94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latin typeface="Segoe UI Light" panose="020B0502040204020203" pitchFamily="34" charset="0"/>
              <a:cs typeface="Segoe UI Light" panose="020B0502040204020203" pitchFamily="34" charset="0"/>
            </a:rPr>
            <a:t>Remember the important moments for hand hygiene</a:t>
          </a:r>
        </a:p>
      </dsp:txBody>
      <dsp:txXfrm>
        <a:off x="5586068" y="2648271"/>
        <a:ext cx="2536602" cy="941079"/>
      </dsp:txXfrm>
    </dsp:sp>
    <dsp:sp modelId="{C3943E4B-28B6-49FC-A626-77A0B29C0728}">
      <dsp:nvSpPr>
        <dsp:cNvPr id="0" name=""/>
        <dsp:cNvSpPr/>
      </dsp:nvSpPr>
      <dsp:spPr>
        <a:xfrm>
          <a:off x="8376438" y="900552"/>
          <a:ext cx="2536602" cy="1747719"/>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3">
          <a:scrgbClr r="0" g="0" b="0"/>
        </a:fillRef>
        <a:effectRef idx="2">
          <a:scrgbClr r="0" g="0" b="0"/>
        </a:effectRef>
        <a:fontRef idx="minor">
          <a:schemeClr val="lt1"/>
        </a:fontRef>
      </dsp:style>
    </dsp:sp>
    <dsp:sp modelId="{47EC9770-75FA-4C5E-A9A7-79F4BEDF0D53}">
      <dsp:nvSpPr>
        <dsp:cNvPr id="0" name=""/>
        <dsp:cNvSpPr/>
      </dsp:nvSpPr>
      <dsp:spPr>
        <a:xfrm>
          <a:off x="8376438" y="2648271"/>
          <a:ext cx="2536602" cy="94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latin typeface="Segoe UI Light" panose="020B0502040204020203" pitchFamily="34" charset="0"/>
              <a:cs typeface="Segoe UI Light" panose="020B0502040204020203" pitchFamily="34" charset="0"/>
            </a:rPr>
            <a:t>Healthcare workers have the power to create a positive hand  hygiene culture</a:t>
          </a:r>
        </a:p>
      </dsp:txBody>
      <dsp:txXfrm>
        <a:off x="8376438" y="2648271"/>
        <a:ext cx="2536602" cy="9410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5A63D-1845-41AD-9A7C-1BE8CB80DCBB}"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61AA3-A911-4382-B183-DBE204638BC9}" type="slidenum">
              <a:rPr lang="en-US" smtClean="0"/>
              <a:t>‹#›</a:t>
            </a:fld>
            <a:endParaRPr lang="en-US"/>
          </a:p>
        </p:txBody>
      </p:sp>
    </p:spTree>
    <p:extLst>
      <p:ext uri="{BB962C8B-B14F-4D97-AF65-F5344CB8AC3E}">
        <p14:creationId xmlns:p14="http://schemas.microsoft.com/office/powerpoint/2010/main" val="1191474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wtl5UrrgU8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infection prevention champions! My name is Jen Malewicki and I am a principal planning analyst from the LTC IP program at Hennepin County Public Health. We are so happy to have you with us today as we cover The Basics: Hand Hygiene in the Long-term Care Setting. This training is a basic hand hygiene training intended for long-term care staff that incorporates activities and discussion. </a:t>
            </a:r>
          </a:p>
        </p:txBody>
      </p:sp>
      <p:sp>
        <p:nvSpPr>
          <p:cNvPr id="4" name="Slide Number Placeholder 3"/>
          <p:cNvSpPr>
            <a:spLocks noGrp="1"/>
          </p:cNvSpPr>
          <p:nvPr>
            <p:ph type="sldNum" sz="quarter" idx="5"/>
          </p:nvPr>
        </p:nvSpPr>
        <p:spPr/>
        <p:txBody>
          <a:bodyPr/>
          <a:lstStyle/>
          <a:p>
            <a:fld id="{28361AA3-A911-4382-B183-DBE204638BC9}" type="slidenum">
              <a:rPr lang="en-US" smtClean="0"/>
              <a:t>1</a:t>
            </a:fld>
            <a:endParaRPr lang="en-US"/>
          </a:p>
        </p:txBody>
      </p:sp>
    </p:spTree>
    <p:extLst>
      <p:ext uri="{BB962C8B-B14F-4D97-AF65-F5344CB8AC3E}">
        <p14:creationId xmlns:p14="http://schemas.microsoft.com/office/powerpoint/2010/main" val="263982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0890" algn="l"/>
            <a:r>
              <a:rPr lang="en-US" sz="1200" b="0" i="0" u="none" strike="noStrike" baseline="0" dirty="0">
                <a:solidFill>
                  <a:srgbClr val="000000"/>
                </a:solidFill>
                <a:latin typeface="Calibri" panose="020F0502020204030204" pitchFamily="34" charset="0"/>
              </a:rPr>
              <a:t>We should also partner with residents and family members to encourage them to help us remember to clean our hands. Their voices are very important and it is worth sharing with residents that we welcome their hand hygiene reminders when we are taking care of them. You can suggest that they offer statements like:</a:t>
            </a:r>
          </a:p>
          <a:p>
            <a:pPr marR="10890" algn="l"/>
            <a:endParaRPr lang="en-US" sz="1200" b="0" i="0" u="none" strike="noStrike" baseline="0" dirty="0">
              <a:solidFill>
                <a:srgbClr val="000000"/>
              </a:solidFill>
              <a:latin typeface="Calibri" panose="020F0502020204030204" pitchFamily="34" charset="0"/>
            </a:endParaRPr>
          </a:p>
          <a:p>
            <a:pPr marR="0" algn="l"/>
            <a:r>
              <a:rPr lang="en-US" sz="1200" b="0" i="0" u="none" strike="noStrike" baseline="0" dirty="0">
                <a:solidFill>
                  <a:srgbClr val="000000"/>
                </a:solidFill>
                <a:latin typeface="Calibri" panose="020F0502020204030204" pitchFamily="34" charset="0"/>
              </a:rPr>
              <a:t>*Click* “I didn’t see you clean your hands when you came in, would you mind cleaning them again before you examine me?” or</a:t>
            </a:r>
          </a:p>
          <a:p>
            <a:pPr marR="0" algn="l"/>
            <a:endParaRPr lang="en-US" sz="1200" b="0" i="0" u="none" strike="noStrike" baseline="0" dirty="0">
              <a:solidFill>
                <a:srgbClr val="000000"/>
              </a:solidFill>
              <a:latin typeface="Calibri" panose="020F0502020204030204" pitchFamily="34" charset="0"/>
            </a:endParaRPr>
          </a:p>
          <a:p>
            <a:pPr marR="0" algn="l"/>
            <a:r>
              <a:rPr lang="en-US" sz="1200" b="0" i="0" u="none" strike="noStrike" baseline="0" dirty="0">
                <a:solidFill>
                  <a:srgbClr val="000000"/>
                </a:solidFill>
                <a:latin typeface="Calibri" panose="020F0502020204030204" pitchFamily="34" charset="0"/>
              </a:rPr>
              <a:t>*Click* “I’m worried about germs spreading in the facility. Will you please clean your hands once more before you start my treatment?”</a:t>
            </a:r>
          </a:p>
          <a:p>
            <a:endParaRPr lang="en-US" sz="1200" b="0" i="0" u="none" strike="noStrike" baseline="0" dirty="0">
              <a:solidFill>
                <a:srgbClr val="000000"/>
              </a:solidFill>
              <a:latin typeface="Calibri" panose="020F0502020204030204" pitchFamily="34" charset="0"/>
            </a:endParaRPr>
          </a:p>
          <a:p>
            <a:pPr marR="23720" algn="l"/>
            <a:r>
              <a:rPr lang="en-US" sz="1200" b="0" i="0" u="none" strike="noStrike" baseline="0" dirty="0">
                <a:solidFill>
                  <a:srgbClr val="000000"/>
                </a:solidFill>
                <a:latin typeface="Calibri" panose="020F0502020204030204" pitchFamily="34" charset="0"/>
              </a:rPr>
              <a:t>Now let’s learn more about the different methods of hand hygiene.</a:t>
            </a:r>
          </a:p>
          <a:p>
            <a:pPr marR="23720" algn="l"/>
            <a:endParaRPr lang="en-US" sz="1200" b="0" i="0" u="none" strike="noStrike" baseline="0" dirty="0">
              <a:solidFill>
                <a:srgbClr val="000000"/>
              </a:solidFill>
              <a:latin typeface="Calibri" panose="020F0502020204030204" pitchFamily="34" charset="0"/>
            </a:endParaRPr>
          </a:p>
          <a:p>
            <a:pPr marL="0" marR="2372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000" b="0" i="0" dirty="0">
                <a:solidFill>
                  <a:srgbClr val="05103E"/>
                </a:solidFill>
                <a:effectLst/>
                <a:latin typeface="Segoe UI Light" panose="020B0502040204020203" pitchFamily="34" charset="0"/>
                <a:cs typeface="Segoe UI Light" panose="020B0502040204020203" pitchFamily="34" charset="0"/>
              </a:rPr>
              <a:t>CDC </a:t>
            </a:r>
            <a:r>
              <a:rPr lang="en-US" sz="10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000" b="0" i="0" dirty="0">
                <a:solidFill>
                  <a:srgbClr val="05103E"/>
                </a:solidFill>
                <a:effectLst/>
                <a:latin typeface="Segoe UI Light" panose="020B0502040204020203" pitchFamily="34" charset="0"/>
                <a:cs typeface="Segoe UI Light" panose="020B0502040204020203" pitchFamily="34" charset="0"/>
                <a:hlinkClick r:id="rId3"/>
              </a:rPr>
              <a:t> </a:t>
            </a:r>
          </a:p>
          <a:p>
            <a:pPr marL="0" marR="2372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0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10</a:t>
            </a:fld>
            <a:endParaRPr lang="en-US"/>
          </a:p>
        </p:txBody>
      </p:sp>
    </p:spTree>
    <p:extLst>
      <p:ext uri="{BB962C8B-B14F-4D97-AF65-F5344CB8AC3E}">
        <p14:creationId xmlns:p14="http://schemas.microsoft.com/office/powerpoint/2010/main" val="368764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There are two main methods healthcare workers can use to clean their hands: using an alcohol-based hand sanitizer or washing hands with soap and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Alcohol-based hand sanitizer can be used for most situations. The alcohol-based hand sanitizer should have at least a 60% alcohol concentration.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An antimicrobial soap is often provided in healthcare facilities for routine handwashing. </a:t>
            </a:r>
            <a:endParaRPr lang="en-US" dirty="0"/>
          </a:p>
          <a:p>
            <a:endParaRPr lang="en-US" dirty="0"/>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11</a:t>
            </a:fld>
            <a:endParaRPr lang="en-US"/>
          </a:p>
        </p:txBody>
      </p:sp>
    </p:spTree>
    <p:extLst>
      <p:ext uri="{BB962C8B-B14F-4D97-AF65-F5344CB8AC3E}">
        <p14:creationId xmlns:p14="http://schemas.microsoft.com/office/powerpoint/2010/main" val="327404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which method is preferred? </a:t>
            </a:r>
            <a:r>
              <a:rPr lang="en-US" sz="1200" dirty="0">
                <a:latin typeface="Segoe UI Light" panose="020B0502040204020203" pitchFamily="34" charset="0"/>
                <a:cs typeface="Segoe UI Light" panose="020B0502040204020203" pitchFamily="34" charset="0"/>
              </a:rPr>
              <a:t>In most situations, using an alcohol-based hand sanitizer is the most effective method for hand hygiene. </a:t>
            </a:r>
            <a:r>
              <a:rPr lang="en-US" dirty="0"/>
              <a:t>Compared to soap and water, alcohol-based hand sanitizer is more effective at reducing germs on the hands and it’s effective against MDROs. Additionally, alcohol-based hand sanitizers can cause less skin irritation than frequent use of soap and water.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The benefits of using alcohol-based hand sanitizer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Calibri" panose="020F0502020204030204" pitchFamily="34" charset="0"/>
              </a:rPr>
              <a:t>*click* it takes less time to clean your hands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Calibri" panose="020F0502020204030204" pitchFamily="34" charset="0"/>
              </a:rPr>
              <a:t>*click* it is more effective against most germs on the skin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Calibri" panose="020F0502020204030204" pitchFamily="34" charset="0"/>
              </a:rPr>
              <a:t>*click* can be more accessible than having to find a handwashing sink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Calibri" panose="020F0502020204030204" pitchFamily="34" charset="0"/>
              </a:rPr>
              <a:t>*click* actually improves skin condition as many hand sanitizers contain moisturizers.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12</a:t>
            </a:fld>
            <a:endParaRPr lang="en-US"/>
          </a:p>
        </p:txBody>
      </p:sp>
    </p:spTree>
    <p:extLst>
      <p:ext uri="{BB962C8B-B14F-4D97-AF65-F5344CB8AC3E}">
        <p14:creationId xmlns:p14="http://schemas.microsoft.com/office/powerpoint/2010/main" val="184097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hand sanitizer is preferred most of the time, there are some circumstances where washing hands with soap and water is preferred. Those include:</a:t>
            </a:r>
          </a:p>
          <a:p>
            <a:pPr marL="571500" indent="-342900">
              <a:buFont typeface="Wingdings" panose="05000000000000000000" pitchFamily="2" charset="2"/>
              <a:buChar char="ü"/>
            </a:pPr>
            <a:r>
              <a:rPr lang="en-US" sz="1200" dirty="0">
                <a:latin typeface="Segoe UI Light" panose="020B0502040204020203" pitchFamily="34" charset="0"/>
                <a:cs typeface="Segoe UI Light" panose="020B0502040204020203" pitchFamily="34" charset="0"/>
              </a:rPr>
              <a:t>When hands are visibly dirty</a:t>
            </a:r>
          </a:p>
          <a:p>
            <a:pPr marL="571500" indent="-342900">
              <a:buFont typeface="Wingdings" panose="05000000000000000000" pitchFamily="2" charset="2"/>
              <a:buChar char="ü"/>
            </a:pPr>
            <a:r>
              <a:rPr lang="en-US" sz="1200" dirty="0">
                <a:latin typeface="Segoe UI Light" panose="020B0502040204020203" pitchFamily="34" charset="0"/>
                <a:cs typeface="Segoe UI Light" panose="020B0502040204020203" pitchFamily="34" charset="0"/>
              </a:rPr>
              <a:t>After using the restroom</a:t>
            </a:r>
          </a:p>
          <a:p>
            <a:pPr marL="571500" indent="-342900">
              <a:buFont typeface="Wingdings" panose="05000000000000000000" pitchFamily="2" charset="2"/>
              <a:buChar char="ü"/>
            </a:pPr>
            <a:r>
              <a:rPr lang="en-US" sz="1200" dirty="0">
                <a:latin typeface="Segoe UI Light" panose="020B0502040204020203" pitchFamily="34" charset="0"/>
                <a:cs typeface="Segoe UI Light" panose="020B0502040204020203" pitchFamily="34" charset="0"/>
              </a:rPr>
              <a:t>Before eating</a:t>
            </a:r>
          </a:p>
          <a:p>
            <a:pPr marL="5715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dirty="0">
                <a:latin typeface="Segoe UI Light" panose="020B0502040204020203" pitchFamily="34" charset="0"/>
                <a:cs typeface="Segoe UI Light" panose="020B0502040204020203" pitchFamily="34" charset="0"/>
              </a:rPr>
              <a:t>When caring for a resident uncontained stool or with infections like </a:t>
            </a:r>
            <a:r>
              <a:rPr lang="en-US" sz="1200" b="0" i="1" dirty="0" err="1">
                <a:effectLst/>
                <a:latin typeface="Segoe UI Light" panose="020B0502040204020203" pitchFamily="34" charset="0"/>
                <a:cs typeface="Segoe UI Light" panose="020B0502040204020203" pitchFamily="34" charset="0"/>
              </a:rPr>
              <a:t>Clostridioides</a:t>
            </a:r>
            <a:r>
              <a:rPr lang="en-US" sz="1200" b="0" i="1" dirty="0">
                <a:effectLst/>
                <a:latin typeface="Segoe UI Light" panose="020B0502040204020203" pitchFamily="34" charset="0"/>
                <a:cs typeface="Segoe UI Light" panose="020B0502040204020203" pitchFamily="34" charset="0"/>
              </a:rPr>
              <a:t> difficile (</a:t>
            </a:r>
            <a:r>
              <a:rPr lang="en-US" sz="1200" b="0" i="0" dirty="0">
                <a:effectLst/>
                <a:latin typeface="Segoe UI Light" panose="020B0502040204020203" pitchFamily="34" charset="0"/>
                <a:cs typeface="Segoe UI Light" panose="020B0502040204020203" pitchFamily="34" charset="0"/>
              </a:rPr>
              <a:t>otherwise known as </a:t>
            </a:r>
            <a:r>
              <a:rPr lang="en-US" sz="1200" b="0" i="1" dirty="0">
                <a:effectLst/>
                <a:latin typeface="Segoe UI Light" panose="020B0502040204020203" pitchFamily="34" charset="0"/>
                <a:cs typeface="Segoe UI Light" panose="020B0502040204020203" pitchFamily="34" charset="0"/>
              </a:rPr>
              <a:t>C. diff) </a:t>
            </a:r>
            <a:r>
              <a:rPr lang="en-US" sz="1200" b="0" dirty="0">
                <a:effectLst/>
                <a:latin typeface="Segoe UI Light" panose="020B0502040204020203" pitchFamily="34" charset="0"/>
                <a:cs typeface="Segoe UI Light" panose="020B0502040204020203" pitchFamily="34" charset="0"/>
              </a:rPr>
              <a:t>or Norovirus</a:t>
            </a:r>
          </a:p>
          <a:p>
            <a:endParaRPr lang="en-US" dirty="0"/>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13</a:t>
            </a:fld>
            <a:endParaRPr lang="en-US"/>
          </a:p>
        </p:txBody>
      </p:sp>
    </p:spTree>
    <p:extLst>
      <p:ext uri="{BB962C8B-B14F-4D97-AF65-F5344CB8AC3E}">
        <p14:creationId xmlns:p14="http://schemas.microsoft.com/office/powerpoint/2010/main" val="4150968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An important consideration when talking about hand hygiene is the condition of your skin and hands. Healthy skin is less likely to permit growth of germs that may be picked up during resident care. Therefore, lotions that are compatible with hand sanitizer or soap should be provided to keep your skin moisturized and healthy. Petroleum-based lotion formulations can weaken latex gloves and increase permeability. Lotions that contain petroleum or other oil emollients should only be used at the end of the workday.</a:t>
            </a:r>
          </a:p>
          <a:p>
            <a:endParaRPr lang="en-US" dirty="0"/>
          </a:p>
          <a:p>
            <a:r>
              <a:rPr lang="en-US" dirty="0"/>
              <a:t>Your fingernail length and condition is also important. Generally speaking, it is best to keep fingernails short. Make sure to check with your facility’s policy regarding fingernail length and consideration around artificial nails and polish. </a:t>
            </a: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14</a:t>
            </a:fld>
            <a:endParaRPr lang="en-US"/>
          </a:p>
        </p:txBody>
      </p:sp>
    </p:spTree>
    <p:extLst>
      <p:ext uri="{BB962C8B-B14F-4D97-AF65-F5344CB8AC3E}">
        <p14:creationId xmlns:p14="http://schemas.microsoft.com/office/powerpoint/2010/main" val="2855100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chemeClr val="tx1"/>
                </a:solidFill>
                <a:latin typeface="+mn-lt"/>
              </a:rPr>
              <a:t>Now let’s look at </a:t>
            </a:r>
            <a:r>
              <a:rPr lang="en-US" sz="1800" b="0" i="0" u="none" strike="noStrike" baseline="0" dirty="0">
                <a:solidFill>
                  <a:srgbClr val="000000"/>
                </a:solidFill>
                <a:latin typeface="Calibri" panose="020F0502020204030204" pitchFamily="34" charset="0"/>
              </a:rPr>
              <a:t>a study from </a:t>
            </a:r>
            <a:r>
              <a:rPr lang="en-US" sz="1800" b="0" i="0" u="none" strike="noStrike" baseline="0" dirty="0" err="1">
                <a:solidFill>
                  <a:srgbClr val="000000"/>
                </a:solidFill>
                <a:latin typeface="Calibri" panose="020F0502020204030204" pitchFamily="34" charset="0"/>
              </a:rPr>
              <a:t>Donskey</a:t>
            </a:r>
            <a:r>
              <a:rPr lang="en-US" sz="1800" b="0" i="0" u="none" strike="noStrike" baseline="0" dirty="0">
                <a:solidFill>
                  <a:srgbClr val="000000"/>
                </a:solidFill>
                <a:latin typeface="Calibri" panose="020F0502020204030204" pitchFamily="34" charset="0"/>
              </a:rPr>
              <a:t> and others that showed the concentration of MRSA (an MDRO) detected on hands of a healthcare worker after providing a simple abdominal exam of a person who was colonized in the nose with MRSA.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After the exam, the healthcare worker pressed his hand onto culture plate without performing hand hygiene. This person then applied alcohol-based hand rub and pressed their clean hand onto another culture plate.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Following incubation, the plate on the left, where hand hygiene wasn’t performed, had close to a billion germs! On the right you can see that there is almost a  total removal of MRSA from the hand after using alcohol-based hand sanitizer.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This demonstrates how effective hand hygiene can be in preventing the spread of germs. </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15</a:t>
            </a:fld>
            <a:endParaRPr lang="en-US"/>
          </a:p>
        </p:txBody>
      </p:sp>
    </p:spTree>
    <p:extLst>
      <p:ext uri="{BB962C8B-B14F-4D97-AF65-F5344CB8AC3E}">
        <p14:creationId xmlns:p14="http://schemas.microsoft.com/office/powerpoint/2010/main" val="2835927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the importance, the methods, and effectiveness of hand hygiene. Now let’s talk about technique. Performing hand hygiene properly is essential in order to prevent the spread of germs. It’s important that we get all of the surfaces on our hands. Handwashing should take at least 20 seconds – enough time to sing “Happy Birthday” twice and it starts with </a:t>
            </a:r>
          </a:p>
          <a:p>
            <a:endParaRPr lang="en-US" dirty="0"/>
          </a:p>
          <a:p>
            <a:pPr marL="228600" indent="-228600">
              <a:buFont typeface="+mj-lt"/>
              <a:buAutoNum type="arabicPeriod"/>
            </a:pPr>
            <a:r>
              <a:rPr lang="en-US" dirty="0"/>
              <a:t>Wetting hands with water</a:t>
            </a:r>
          </a:p>
          <a:p>
            <a:pPr marL="228600" indent="-228600">
              <a:buFont typeface="+mj-lt"/>
              <a:buAutoNum type="arabicPeriod"/>
            </a:pPr>
            <a:r>
              <a:rPr lang="en-US" dirty="0"/>
              <a:t>Applying enough soap to cover all hand surfaces</a:t>
            </a:r>
          </a:p>
          <a:p>
            <a:pPr marL="228600" indent="-228600">
              <a:buFont typeface="+mj-lt"/>
              <a:buAutoNum type="arabicPeriod"/>
            </a:pPr>
            <a:r>
              <a:rPr lang="en-US" dirty="0"/>
              <a:t>Rubbing hands palm to palm</a:t>
            </a:r>
          </a:p>
          <a:p>
            <a:pPr marL="228600" indent="-228600">
              <a:buFont typeface="+mj-lt"/>
              <a:buAutoNum type="arabicPeriod"/>
            </a:pPr>
            <a:r>
              <a:rPr lang="en-US" dirty="0"/>
              <a:t>Rubbing palm to back of hand with fingers interlaces and vice versa</a:t>
            </a:r>
          </a:p>
          <a:p>
            <a:pPr marL="228600" indent="-228600">
              <a:buFont typeface="+mj-lt"/>
              <a:buAutoNum type="arabicPeriod"/>
            </a:pPr>
            <a:r>
              <a:rPr lang="en-US" dirty="0"/>
              <a:t>Rubbing palm to palm with fingers interlaced</a:t>
            </a:r>
          </a:p>
          <a:p>
            <a:pPr marL="228600" indent="-228600">
              <a:buFont typeface="+mj-lt"/>
              <a:buAutoNum type="arabicPeriod"/>
            </a:pPr>
            <a:r>
              <a:rPr lang="en-US" dirty="0"/>
              <a:t>Curling fingers to rub fingernails against palms</a:t>
            </a:r>
          </a:p>
          <a:p>
            <a:pPr marL="228600" indent="-228600">
              <a:buFont typeface="+mj-lt"/>
              <a:buAutoNum type="arabicPeriod"/>
            </a:pPr>
            <a:r>
              <a:rPr lang="en-US" dirty="0"/>
              <a:t>Grabbing thumb and rotating back and forth and vice versa</a:t>
            </a:r>
          </a:p>
          <a:p>
            <a:pPr marL="228600" indent="-228600">
              <a:buFont typeface="+mj-lt"/>
              <a:buAutoNum type="arabicPeriod"/>
            </a:pPr>
            <a:r>
              <a:rPr lang="en-US" dirty="0"/>
              <a:t>Rubbing fingertips up and down against palm </a:t>
            </a:r>
          </a:p>
          <a:p>
            <a:pPr marL="228600" indent="-228600">
              <a:buFont typeface="+mj-lt"/>
              <a:buAutoNum type="arabicPeriod"/>
            </a:pPr>
            <a:r>
              <a:rPr lang="en-US" dirty="0"/>
              <a:t>Rinsing hands with water</a:t>
            </a:r>
          </a:p>
          <a:p>
            <a:pPr marL="228600" indent="-228600">
              <a:buFont typeface="+mj-lt"/>
              <a:buAutoNum type="arabicPeriod"/>
            </a:pPr>
            <a:r>
              <a:rPr lang="en-US" dirty="0"/>
              <a:t>Drying hands thoroughly with a clean towel</a:t>
            </a:r>
          </a:p>
          <a:p>
            <a:pPr marL="228600" indent="-228600">
              <a:buFont typeface="+mj-lt"/>
              <a:buAutoNum type="arabicPeriod"/>
            </a:pPr>
            <a:r>
              <a:rPr lang="en-US" dirty="0"/>
              <a:t>Turning of the water with the towel</a:t>
            </a:r>
          </a:p>
          <a:p>
            <a:pPr marL="228600" indent="-228600">
              <a:buFont typeface="+mj-lt"/>
              <a:buAutoNum type="arabicPeriod"/>
            </a:pPr>
            <a:endParaRPr lang="en-US" dirty="0"/>
          </a:p>
          <a:p>
            <a:pPr marL="0" indent="0">
              <a:buFont typeface="+mj-lt"/>
              <a:buNone/>
            </a:pPr>
            <a:r>
              <a:rPr lang="en-US" dirty="0"/>
              <a:t>If hands are not visibly dirty, and using an alcohol-based hand sanitizer, you would follow steps 2-8. </a:t>
            </a:r>
          </a:p>
        </p:txBody>
      </p:sp>
      <p:sp>
        <p:nvSpPr>
          <p:cNvPr id="4" name="Slide Number Placeholder 3"/>
          <p:cNvSpPr>
            <a:spLocks noGrp="1"/>
          </p:cNvSpPr>
          <p:nvPr>
            <p:ph type="sldNum" sz="quarter" idx="5"/>
          </p:nvPr>
        </p:nvSpPr>
        <p:spPr/>
        <p:txBody>
          <a:bodyPr/>
          <a:lstStyle/>
          <a:p>
            <a:fld id="{28361AA3-A911-4382-B183-DBE204638BC9}" type="slidenum">
              <a:rPr lang="en-US" smtClean="0"/>
              <a:t>16</a:t>
            </a:fld>
            <a:endParaRPr lang="en-US"/>
          </a:p>
        </p:txBody>
      </p:sp>
    </p:spTree>
    <p:extLst>
      <p:ext uri="{BB962C8B-B14F-4D97-AF65-F5344CB8AC3E}">
        <p14:creationId xmlns:p14="http://schemas.microsoft.com/office/powerpoint/2010/main" val="44306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watch the proper technique in action. </a:t>
            </a:r>
          </a:p>
        </p:txBody>
      </p:sp>
      <p:sp>
        <p:nvSpPr>
          <p:cNvPr id="4" name="Slide Number Placeholder 3"/>
          <p:cNvSpPr>
            <a:spLocks noGrp="1"/>
          </p:cNvSpPr>
          <p:nvPr>
            <p:ph type="sldNum" sz="quarter" idx="5"/>
          </p:nvPr>
        </p:nvSpPr>
        <p:spPr/>
        <p:txBody>
          <a:bodyPr/>
          <a:lstStyle/>
          <a:p>
            <a:fld id="{28361AA3-A911-4382-B183-DBE204638BC9}" type="slidenum">
              <a:rPr lang="en-US" smtClean="0"/>
              <a:t>17</a:t>
            </a:fld>
            <a:endParaRPr lang="en-US"/>
          </a:p>
        </p:txBody>
      </p:sp>
    </p:spTree>
    <p:extLst>
      <p:ext uri="{BB962C8B-B14F-4D97-AF65-F5344CB8AC3E}">
        <p14:creationId xmlns:p14="http://schemas.microsoft.com/office/powerpoint/2010/main" val="361528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to demonstrate your knowledge on hand hygiene technique! We will be using a </a:t>
            </a:r>
            <a:r>
              <a:rPr lang="en-US" dirty="0">
                <a:latin typeface="Segoe UI Light" panose="020B0502040204020203" pitchFamily="34" charset="0"/>
                <a:cs typeface="Segoe UI Light" panose="020B0502040204020203" pitchFamily="34" charset="0"/>
              </a:rPr>
              <a:t>fluorescent germ indicator gel or lotion. This material can be applied like soap or hand sanitizer. You can’t see where the material is until a blacklight is shined on it. </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18</a:t>
            </a:fld>
            <a:endParaRPr lang="en-US"/>
          </a:p>
        </p:txBody>
      </p:sp>
    </p:spTree>
    <p:extLst>
      <p:ext uri="{BB962C8B-B14F-4D97-AF65-F5344CB8AC3E}">
        <p14:creationId xmlns:p14="http://schemas.microsoft.com/office/powerpoint/2010/main" val="3197570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activity, we will do the following:</a:t>
            </a:r>
          </a:p>
          <a:p>
            <a:endParaRPr lang="en-US" dirty="0"/>
          </a:p>
          <a:p>
            <a:pPr marL="514350" indent="-514350">
              <a:buFont typeface="+mj-lt"/>
              <a:buAutoNum type="arabicPeriod"/>
            </a:pPr>
            <a:r>
              <a:rPr lang="en-US" dirty="0">
                <a:latin typeface="Segoe UI Light" panose="020B0502040204020203" pitchFamily="34" charset="0"/>
                <a:cs typeface="Segoe UI Light" panose="020B0502040204020203" pitchFamily="34" charset="0"/>
              </a:rPr>
              <a:t>Apply clean gloves</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Apply the fluorescent germ indicator gel or lotion to hands </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Rub your hands together as you would if you were handwashing or using hand sanitizer.</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Use black light to identify any missed areas</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Remove and throw away gloves</a:t>
            </a:r>
          </a:p>
          <a:p>
            <a:endParaRPr lang="en-US" dirty="0"/>
          </a:p>
          <a:p>
            <a:r>
              <a:rPr lang="en-US" dirty="0"/>
              <a:t>*Pause the recording for 5-10 minutes to complete this activity, then return to the recording*</a:t>
            </a:r>
          </a:p>
        </p:txBody>
      </p:sp>
      <p:sp>
        <p:nvSpPr>
          <p:cNvPr id="4" name="Slide Number Placeholder 3"/>
          <p:cNvSpPr>
            <a:spLocks noGrp="1"/>
          </p:cNvSpPr>
          <p:nvPr>
            <p:ph type="sldNum" sz="quarter" idx="5"/>
          </p:nvPr>
        </p:nvSpPr>
        <p:spPr/>
        <p:txBody>
          <a:bodyPr/>
          <a:lstStyle/>
          <a:p>
            <a:fld id="{28361AA3-A911-4382-B183-DBE204638BC9}" type="slidenum">
              <a:rPr lang="en-US" smtClean="0"/>
              <a:t>19</a:t>
            </a:fld>
            <a:endParaRPr lang="en-US"/>
          </a:p>
        </p:txBody>
      </p:sp>
    </p:spTree>
    <p:extLst>
      <p:ext uri="{BB962C8B-B14F-4D97-AF65-F5344CB8AC3E}">
        <p14:creationId xmlns:p14="http://schemas.microsoft.com/office/powerpoint/2010/main" val="459922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was developed by the Long-term Care Infection Prevention Coalition of Hennepin County. Thank you to those listed for your contributions! If you’d like to join this coalition or have questions, please email LTC.InfectionPrevention@hennepin.us</a:t>
            </a:r>
          </a:p>
        </p:txBody>
      </p:sp>
      <p:sp>
        <p:nvSpPr>
          <p:cNvPr id="4" name="Slide Number Placeholder 3"/>
          <p:cNvSpPr>
            <a:spLocks noGrp="1"/>
          </p:cNvSpPr>
          <p:nvPr>
            <p:ph type="sldNum" sz="quarter" idx="5"/>
          </p:nvPr>
        </p:nvSpPr>
        <p:spPr/>
        <p:txBody>
          <a:bodyPr/>
          <a:lstStyle/>
          <a:p>
            <a:fld id="{28361AA3-A911-4382-B183-DBE204638BC9}" type="slidenum">
              <a:rPr lang="en-US" smtClean="0"/>
              <a:t>2</a:t>
            </a:fld>
            <a:endParaRPr lang="en-US"/>
          </a:p>
        </p:txBody>
      </p:sp>
    </p:spTree>
    <p:extLst>
      <p:ext uri="{BB962C8B-B14F-4D97-AF65-F5344CB8AC3E}">
        <p14:creationId xmlns:p14="http://schemas.microsoft.com/office/powerpoint/2010/main" val="300413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Segoe UI Light" panose="020B0502040204020203" pitchFamily="34" charset="0"/>
              <a:cs typeface="Segoe UI Light" panose="020B0502040204020203" pitchFamily="34" charset="0"/>
            </a:endParaRPr>
          </a:p>
          <a:p>
            <a:r>
              <a:rPr lang="en-US" sz="1200" dirty="0">
                <a:latin typeface="Segoe UI Light" panose="020B0502040204020203" pitchFamily="34" charset="0"/>
                <a:cs typeface="Segoe UI Light" panose="020B0502040204020203" pitchFamily="34" charset="0"/>
              </a:rPr>
              <a:t>Let’s take a moment to rewind and think…</a:t>
            </a:r>
            <a:br>
              <a:rPr lang="en-US" dirty="0"/>
            </a:br>
            <a:endParaRPr lang="en-US" dirty="0"/>
          </a:p>
          <a:p>
            <a:r>
              <a:rPr lang="en-US" sz="1200" dirty="0">
                <a:latin typeface="Segoe UI Light" panose="020B0502040204020203" pitchFamily="34" charset="0"/>
                <a:cs typeface="Segoe UI Light" panose="020B0502040204020203" pitchFamily="34" charset="0"/>
              </a:rPr>
              <a:t>Did you contaminate yourself while taking off your gloves?</a:t>
            </a:r>
          </a:p>
          <a:p>
            <a:endParaRPr lang="en-US" sz="1200" dirty="0">
              <a:latin typeface="Segoe UI Light" panose="020B0502040204020203" pitchFamily="34" charset="0"/>
              <a:cs typeface="Segoe UI Light" panose="020B0502040204020203" pitchFamily="34" charset="0"/>
            </a:endParaRPr>
          </a:p>
          <a:p>
            <a:r>
              <a:rPr lang="en-US" sz="1200" dirty="0">
                <a:latin typeface="Segoe UI Light" panose="020B0502040204020203" pitchFamily="34" charset="0"/>
                <a:cs typeface="Segoe UI Light" panose="020B0502040204020203" pitchFamily="34" charset="0"/>
              </a:rPr>
              <a:t>Use the blacklight to see where you may have contaminated your skin by removing gloves.</a:t>
            </a:r>
          </a:p>
          <a:p>
            <a:endParaRPr lang="en-US" sz="1200" dirty="0">
              <a:latin typeface="Segoe UI Light" panose="020B0502040204020203" pitchFamily="34" charset="0"/>
              <a:cs typeface="Segoe UI Light" panose="020B0502040204020203" pitchFamily="34" charset="0"/>
            </a:endParaRPr>
          </a:p>
          <a:p>
            <a:r>
              <a:rPr lang="en-US" sz="1200" dirty="0">
                <a:latin typeface="Segoe UI Light" panose="020B0502040204020203" pitchFamily="34" charset="0"/>
                <a:cs typeface="Segoe UI Light" panose="020B0502040204020203" pitchFamily="34" charset="0"/>
              </a:rPr>
              <a:t>Remember – always perform hand hygiene after glove removal!</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20</a:t>
            </a:fld>
            <a:endParaRPr lang="en-US"/>
          </a:p>
        </p:txBody>
      </p:sp>
    </p:spTree>
    <p:extLst>
      <p:ext uri="{BB962C8B-B14F-4D97-AF65-F5344CB8AC3E}">
        <p14:creationId xmlns:p14="http://schemas.microsoft.com/office/powerpoint/2010/main" val="1677936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Hand hygiene is part of everyone’s role in the long-term care setting! To promote a positive culture around hand hygiene, it is important that the program is efficient in addition to staff feeling supported and held accountable.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*click* The 5 “I”s of continuous improvement is a great tool to consider when looking to improve hand hygiene practices. The 5 concepts 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Segoe UI Light" panose="020B0502040204020203" pitchFamily="34" charset="0"/>
                <a:cs typeface="Segoe UI Light" panose="020B0502040204020203" pitchFamily="34" charset="0"/>
              </a:rPr>
              <a:t>Iterative – meaning that the practice can be applied repeatedly, or it follows a cycle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Segoe UI Light" panose="020B0502040204020203" pitchFamily="34" charset="0"/>
                <a:cs typeface="Segoe UI Light" panose="020B0502040204020203" pitchFamily="34" charset="0"/>
              </a:rPr>
              <a:t>Incremental over breakthrough – small changes one at a time over big changes all at once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Segoe UI Light" panose="020B0502040204020203" pitchFamily="34" charset="0"/>
                <a:cs typeface="Segoe UI Light" panose="020B0502040204020203" pitchFamily="34" charset="0"/>
              </a:rPr>
              <a:t>Informed by data – collect &amp; analyze baseline data on outcomes and outputs to check progress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Segoe UI Light" panose="020B0502040204020203" pitchFamily="34" charset="0"/>
                <a:cs typeface="Segoe UI Light" panose="020B0502040204020203" pitchFamily="34" charset="0"/>
              </a:rPr>
              <a:t>Initiated and implemented by staff – empower those who do the work to identify improvements and implement ideas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Segoe UI Light" panose="020B0502040204020203" pitchFamily="34" charset="0"/>
                <a:cs typeface="Segoe UI Light" panose="020B0502040204020203" pitchFamily="34" charset="0"/>
              </a:rPr>
              <a:t>Impacts the customer – focus improvements on the impact to the people served</a:t>
            </a:r>
          </a:p>
          <a:p>
            <a:pPr marL="0" indent="0">
              <a:buFont typeface="+mj-lt"/>
              <a:buNone/>
            </a:pPr>
            <a:endParaRPr lang="en-US" dirty="0"/>
          </a:p>
          <a:p>
            <a:pPr marL="228600" indent="-228600">
              <a:buFont typeface="+mj-lt"/>
              <a:buAutoNum type="arabicPeriod"/>
            </a:pPr>
            <a:endParaRPr lang="en-US" dirty="0"/>
          </a:p>
          <a:p>
            <a:pPr marL="0" indent="0">
              <a:buFont typeface="+mj-lt"/>
              <a:buNone/>
            </a:pPr>
            <a:endParaRPr lang="en-US" dirty="0"/>
          </a:p>
          <a:p>
            <a:pPr marL="0" indent="0">
              <a:buFont typeface="+mj-lt"/>
              <a:buNone/>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21</a:t>
            </a:fld>
            <a:endParaRPr lang="en-US"/>
          </a:p>
        </p:txBody>
      </p:sp>
    </p:spTree>
    <p:extLst>
      <p:ext uri="{BB962C8B-B14F-4D97-AF65-F5344CB8AC3E}">
        <p14:creationId xmlns:p14="http://schemas.microsoft.com/office/powerpoint/2010/main" val="3231559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third ‘I’ in the 5 I’s of Continuous Improvement; *click* informed by data. </a:t>
            </a:r>
          </a:p>
          <a:p>
            <a:endParaRPr lang="en-US" sz="1800" kern="100" dirty="0">
              <a:solidFill>
                <a:srgbClr val="000000"/>
              </a:solidFill>
              <a:effectLst/>
              <a:latin typeface="Segoe UI Light" panose="020B0502040204020203" pitchFamily="34" charset="0"/>
              <a:ea typeface="Segoe UI" panose="020B0502040204020203" pitchFamily="34" charset="0"/>
              <a:cs typeface="Times New Roman" panose="02020603050405020304" pitchFamily="18" charset="0"/>
            </a:endParaRPr>
          </a:p>
          <a:p>
            <a:r>
              <a:rPr lang="en-US" sz="1800" kern="100" dirty="0">
                <a:solidFill>
                  <a:srgbClr val="000000"/>
                </a:solidFill>
                <a:effectLst/>
                <a:latin typeface="Segoe UI Light" panose="020B0502040204020203" pitchFamily="34" charset="0"/>
                <a:ea typeface="Segoe UI" panose="020B0502040204020203" pitchFamily="34" charset="0"/>
                <a:cs typeface="Times New Roman" panose="02020603050405020304" pitchFamily="18" charset="0"/>
              </a:rPr>
              <a:t>You may have seen your facility’s Infection Preventionist, Director of Nursing, or other leaders on the infection prevention team conduct audits. *click* Audits are a way to review and evaluate practices. These are typically done by discreetly observing healthcare workers performing hand hygiene. The audit data is calculated into what is known as a hand hygiene compliance rate, *click* which is the number of times hand hygiene occurs divided by the total number of hand hygiene opportunities. </a:t>
            </a:r>
          </a:p>
          <a:p>
            <a:endParaRPr lang="en-US" sz="1800" kern="100" dirty="0">
              <a:solidFill>
                <a:srgbClr val="000000"/>
              </a:solidFill>
              <a:effectLst/>
              <a:latin typeface="Segoe UI Light" panose="020B0502040204020203" pitchFamily="34" charset="0"/>
              <a:ea typeface="Segoe UI" panose="020B0502040204020203" pitchFamily="34" charset="0"/>
              <a:cs typeface="Times New Roman" panose="02020603050405020304" pitchFamily="18" charset="0"/>
            </a:endParaRPr>
          </a:p>
          <a:p>
            <a:r>
              <a:rPr lang="en-US" sz="1800" kern="100" dirty="0">
                <a:solidFill>
                  <a:srgbClr val="000000"/>
                </a:solidFill>
                <a:effectLst/>
                <a:latin typeface="Segoe UI Light" panose="020B0502040204020203" pitchFamily="34" charset="0"/>
                <a:ea typeface="Segoe UI" panose="020B0502040204020203" pitchFamily="34" charset="0"/>
                <a:cs typeface="Times New Roman" panose="02020603050405020304" pitchFamily="18" charset="0"/>
              </a:rPr>
              <a:t>The audits provide data about hand hygiene practices. After analyzing the data, *click* we can recognize and learn from strengths as well as identify where opportunities may exist for improvement. The intention of audits are not to be disciplinary or to point fingers but rather as a tool to inform our improvement efforts and celebrate our successes. *click* You can’t know whether you’ve made progress if you don’t know where you’re starting from!</a:t>
            </a:r>
            <a:endParaRPr lang="en-US" sz="1800" kern="100" dirty="0">
              <a:effectLst/>
              <a:latin typeface="Segoe UI" panose="020B0502040204020203" pitchFamily="34" charset="0"/>
              <a:ea typeface="Segoe UI" panose="020B0502040204020203"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22</a:t>
            </a:fld>
            <a:endParaRPr lang="en-US"/>
          </a:p>
        </p:txBody>
      </p:sp>
    </p:spTree>
    <p:extLst>
      <p:ext uri="{BB962C8B-B14F-4D97-AF65-F5344CB8AC3E}">
        <p14:creationId xmlns:p14="http://schemas.microsoft.com/office/powerpoint/2010/main" val="2027785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fourth ‘I’, *click* initiated and implemented by staff. Your role and voice as a healthcare worker holds so much value! Staff should feel empowered to identify where opportunities for improvement exist and brainstorm ways to address them. You know your work best!</a:t>
            </a:r>
          </a:p>
          <a:p>
            <a:endParaRPr lang="en-US" dirty="0"/>
          </a:p>
          <a:p>
            <a:r>
              <a:rPr lang="en-US" dirty="0"/>
              <a:t>*click* In small groups, discuss the following questions for around 5 minutes. After the 5 minutes, you can come together as a larger group and see what clarifications are needed or what opportunities for </a:t>
            </a:r>
            <a:r>
              <a:rPr lang="en-US"/>
              <a:t>improvement you’ve </a:t>
            </a:r>
            <a:r>
              <a:rPr lang="en-US" dirty="0"/>
              <a:t>identified.</a:t>
            </a:r>
          </a:p>
          <a:p>
            <a:endParaRPr lang="en-US" dirty="0"/>
          </a:p>
          <a:p>
            <a:r>
              <a:rPr lang="en-US" dirty="0"/>
              <a:t>Let’s ask ourselves the following:</a:t>
            </a:r>
          </a:p>
          <a:p>
            <a:pPr marL="228600" indent="-228600">
              <a:buFont typeface="+mj-lt"/>
              <a:buAutoNum type="arabicPeriod"/>
            </a:pPr>
            <a:r>
              <a:rPr lang="en-US" dirty="0"/>
              <a:t>Do I know where hand sanitizer is available and where I can wash my hands?</a:t>
            </a:r>
          </a:p>
          <a:p>
            <a:pPr marL="228600" indent="-228600">
              <a:buFont typeface="+mj-lt"/>
              <a:buAutoNum type="arabicPeriod"/>
            </a:pPr>
            <a:r>
              <a:rPr lang="en-US" dirty="0"/>
              <a:t>Do I know where to get more hand hygiene supplies or who to contact if supplies are low?</a:t>
            </a:r>
          </a:p>
          <a:p>
            <a:pPr marL="228600" indent="-228600">
              <a:buFont typeface="+mj-lt"/>
              <a:buAutoNum type="arabicPeriod"/>
            </a:pPr>
            <a:r>
              <a:rPr lang="en-US" dirty="0"/>
              <a:t>Are hand hygiene supplies available where I need them to be to do my job safely and effectively?</a:t>
            </a:r>
          </a:p>
          <a:p>
            <a:pPr marL="228600" indent="-228600">
              <a:buFont typeface="+mj-lt"/>
              <a:buAutoNum type="arabicPeriod"/>
            </a:pPr>
            <a:r>
              <a:rPr lang="en-US" dirty="0"/>
              <a:t>Are there other resources, tools, or supplies that would increase hand hygiene practices in our facility?</a:t>
            </a:r>
          </a:p>
          <a:p>
            <a:pPr marL="685800" lvl="1" indent="-228600">
              <a:buFont typeface="+mj-lt"/>
              <a:buAutoNum type="arabicPeriod"/>
            </a:pPr>
            <a:r>
              <a:rPr lang="en-US" dirty="0"/>
              <a:t>Signage, reminders, more hand sanitizer mounts, more training, etc.</a:t>
            </a:r>
          </a:p>
          <a:p>
            <a:pPr marL="0" indent="0">
              <a:buFont typeface="+mj-lt"/>
              <a:buNone/>
            </a:pPr>
            <a:endParaRPr lang="en-US" dirty="0"/>
          </a:p>
          <a:p>
            <a:pPr marL="0" indent="0">
              <a:buFont typeface="+mj-lt"/>
              <a:buNone/>
            </a:pPr>
            <a:r>
              <a:rPr lang="en-US" dirty="0"/>
              <a:t>*Pause the recording for 5-10 minutes to allow for discussion, then return to the recording*</a:t>
            </a:r>
          </a:p>
          <a:p>
            <a:pPr marL="0" indent="0">
              <a:buFont typeface="+mj-lt"/>
              <a:buNone/>
            </a:pPr>
            <a:endParaRPr lang="en-US" dirty="0"/>
          </a:p>
          <a:p>
            <a:pPr marL="0" indent="0">
              <a:buFont typeface="+mj-lt"/>
              <a:buNone/>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23</a:t>
            </a:fld>
            <a:endParaRPr lang="en-US"/>
          </a:p>
        </p:txBody>
      </p:sp>
    </p:spTree>
    <p:extLst>
      <p:ext uri="{BB962C8B-B14F-4D97-AF65-F5344CB8AC3E}">
        <p14:creationId xmlns:p14="http://schemas.microsoft.com/office/powerpoint/2010/main" val="39627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t>There are plenty of ways your facility may consider to promote a positive hand hygiene culture. </a:t>
            </a:r>
          </a:p>
          <a:p>
            <a:pPr marL="0" lvl="0" indent="0">
              <a:buFont typeface="+mj-lt"/>
              <a:buNone/>
            </a:pPr>
            <a:endParaRPr lang="en-US" dirty="0"/>
          </a:p>
          <a:p>
            <a:pPr marL="0" lvl="0" indent="0">
              <a:buFont typeface="+mj-lt"/>
              <a:buNone/>
            </a:pPr>
            <a:r>
              <a:rPr lang="en-US" dirty="0"/>
              <a:t>One way your facility may consider doing this is by assigning a hand hygiene “code word or phrase” facility-wide that empowers healthcare workers to provide feedback to peers about best practices. This is a quick way to provide feedback and helps to eliminate some of the awkwardness and anxiety that staff may feel when giving constructive feedback  </a:t>
            </a:r>
          </a:p>
          <a:p>
            <a:pPr marL="0" lvl="0" indent="0">
              <a:buFont typeface="+mj-lt"/>
              <a:buNone/>
            </a:pPr>
            <a:endParaRPr lang="en-US" dirty="0"/>
          </a:p>
          <a:p>
            <a:pPr marL="0" lvl="0" indent="0">
              <a:buFont typeface="+mj-lt"/>
              <a:buNone/>
            </a:pPr>
            <a:r>
              <a:rPr lang="en-US" dirty="0"/>
              <a:t>For example, say the code word is “butterfly”. The nurse and yourself are in a resident room to provide the resident assistance in transferring from bed to wheelchair. The nurse uses the bed controls to lower it to the lowest position. The nurse then removes the blankets and is about the grasp the resident’s hand for assistance. Prior to the nurse grasping the resident’s hand, you state *click* “butterfly”. This cued the nurse to perform hand hygiene prior to touching the resident (and after touching the resident’s environment).</a:t>
            </a:r>
          </a:p>
          <a:p>
            <a:pPr marL="457200" lvl="1"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24</a:t>
            </a:fld>
            <a:endParaRPr lang="en-US"/>
          </a:p>
        </p:txBody>
      </p:sp>
    </p:spTree>
    <p:extLst>
      <p:ext uri="{BB962C8B-B14F-4D97-AF65-F5344CB8AC3E}">
        <p14:creationId xmlns:p14="http://schemas.microsoft.com/office/powerpoint/2010/main" val="282257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t>Another way your facility may consider to promote a positive hand hygiene culture is by incentivizing giving and receiving hand hygiene (or other infection prevention practices) feedback.</a:t>
            </a:r>
          </a:p>
          <a:p>
            <a:pPr marL="0" lvl="0" indent="0">
              <a:buFont typeface="+mj-lt"/>
              <a:buNone/>
            </a:pPr>
            <a:endParaRPr lang="en-US" dirty="0"/>
          </a:p>
          <a:p>
            <a:pPr marL="0" lvl="0" indent="0">
              <a:buFont typeface="+mj-lt"/>
              <a:buNone/>
            </a:pPr>
            <a:r>
              <a:rPr lang="en-US" dirty="0"/>
              <a:t>An example of this could be through a “Approach and Coach Card” system. When feedback is given, the feedback receiver and the feedback initial off a spot on their card. After a unit, floor, or department collectively has a certain number of punches; celebrate with pizza party, ice cream party, gift cards, prize, trophy, award, or parking spot. Your facility can choose whatever makes most sense for your staff. Staff who attend the training could receive an initial!</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25</a:t>
            </a:fld>
            <a:endParaRPr lang="en-US"/>
          </a:p>
        </p:txBody>
      </p:sp>
    </p:spTree>
    <p:extLst>
      <p:ext uri="{BB962C8B-B14F-4D97-AF65-F5344CB8AC3E}">
        <p14:creationId xmlns:p14="http://schemas.microsoft.com/office/powerpoint/2010/main" val="1665880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Providing regular feedback promotes a positive hand hygiene culture. It is important to celebrate our peer's good practices and to keep each other accountable when we notice less than best hand hygiene practices. However, giving feedback can be difficult and many of us are not comfortable doing it. Let’s take a look at this video that describes how to give great feedback.</a:t>
            </a:r>
          </a:p>
          <a:p>
            <a:endParaRPr lang="en-US" dirty="0">
              <a:hlinkClick r:id="rId3"/>
            </a:endParaRPr>
          </a:p>
          <a:p>
            <a:endParaRPr lang="en-US" dirty="0">
              <a:hlinkClick r:id="rId3"/>
            </a:endParaRPr>
          </a:p>
          <a:p>
            <a:r>
              <a:rPr lang="en-US" dirty="0">
                <a:hlinkClick r:id="rId3"/>
              </a:rPr>
              <a:t>The secret to giving great feedback | The Way We Work, a TED series - YouTube</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26</a:t>
            </a:fld>
            <a:endParaRPr lang="en-US"/>
          </a:p>
        </p:txBody>
      </p:sp>
    </p:spTree>
    <p:extLst>
      <p:ext uri="{BB962C8B-B14F-4D97-AF65-F5344CB8AC3E}">
        <p14:creationId xmlns:p14="http://schemas.microsoft.com/office/powerpoint/2010/main" val="317133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Now that you have learned the secret to providing great feedback, let’s practice giving and receiving feedback. With a partner, practice how you could provide feedback to a co-worker not adhering to best hand hygiene practices and practice providing feedback to a co-worker that is performing best hand hygiene practices. </a:t>
            </a:r>
          </a:p>
          <a:p>
            <a:pPr marL="0" indent="0">
              <a:buFont typeface="+mj-lt"/>
              <a:buNone/>
            </a:pPr>
            <a:endParaRPr lang="en-US" dirty="0"/>
          </a:p>
          <a:p>
            <a:pPr marL="0" indent="0">
              <a:buFont typeface="+mj-lt"/>
              <a:buNone/>
            </a:pPr>
            <a:r>
              <a:rPr lang="en-US" dirty="0"/>
              <a:t>*Pause the recording for 5 minutes to complete this activity, then return to the recording*</a:t>
            </a:r>
          </a:p>
          <a:p>
            <a:pPr marL="0" indent="0">
              <a:buFont typeface="+mj-lt"/>
              <a:buNone/>
            </a:pPr>
            <a:endParaRPr lang="en-US" dirty="0"/>
          </a:p>
          <a:p>
            <a:pPr marL="0" indent="0">
              <a:buFont typeface="+mj-lt"/>
              <a:buNone/>
            </a:pPr>
            <a:r>
              <a:rPr lang="en-US" dirty="0"/>
              <a:t>Examples:</a:t>
            </a:r>
          </a:p>
          <a:p>
            <a:pPr marL="228600" lvl="0" indent="-228600">
              <a:buFont typeface="+mj-lt"/>
              <a:buAutoNum type="arabicPeriod"/>
            </a:pPr>
            <a:r>
              <a:rPr lang="en-US" dirty="0"/>
              <a:t>“I have some ideas on how we can improve some of our infection prevention practices. Do you have a couple minutes to talk about it? I noticed that after you took Mrs. Johnson’s vitals, you didn’t perform hand hygiene. The important moments of hand hygiene indicate we should perform hand hygiene before and after touching a resident and after touching medical equipment. I know many facilities in our area are struggling with the transmission of MDROs and hand hygiene is one of the most effective ways in preventing transmission of infection. What are your thoughts about it?”</a:t>
            </a:r>
          </a:p>
          <a:p>
            <a:pPr marL="228600" lvl="0" indent="-228600">
              <a:buFont typeface="+mj-lt"/>
              <a:buAutoNum type="arabicPeriod"/>
            </a:pPr>
            <a:endParaRPr lang="en-US" dirty="0"/>
          </a:p>
          <a:p>
            <a:pPr marL="228600" lvl="0" indent="-228600">
              <a:buFont typeface="+mj-lt"/>
              <a:buAutoNum type="arabicPeriod"/>
            </a:pPr>
            <a:r>
              <a:rPr lang="en-US" dirty="0"/>
              <a:t>“I noticed that you have really good hand hygiene practices. Do you have a second to chat about it? I saw you perform hand hygiene as you exited each resident room when you were doing rounds. Each time I saw you not just rub your hands but interlock your fingers, rub around your thumbs and wrists and underneath your fingernails. Thank you for doing your part to break the chain of infection! Maybe at our next team meeting you could discuss some strategies that help you with your hand hygiene practices?”</a:t>
            </a:r>
          </a:p>
          <a:p>
            <a:pPr marL="685800" lvl="1" indent="-228600">
              <a:buFont typeface="+mj-lt"/>
              <a:buAutoNum type="alphaLcPeriod"/>
            </a:pPr>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27</a:t>
            </a:fld>
            <a:endParaRPr lang="en-US"/>
          </a:p>
        </p:txBody>
      </p:sp>
    </p:spTree>
    <p:extLst>
      <p:ext uri="{BB962C8B-B14F-4D97-AF65-F5344CB8AC3E}">
        <p14:creationId xmlns:p14="http://schemas.microsoft.com/office/powerpoint/2010/main" val="1315102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hand hygiene is a part of everyone’s job in the long-term care setting. It is one of the most effective ways we can prevent the spread of germs and keep residents, staff, and visitors safe. We must remember the important moments for hand hygiene and use it in our day-to-day work. And finally, as healthcare workers, you have the power to build and maintain a positive hand hygiene culture.</a:t>
            </a:r>
          </a:p>
        </p:txBody>
      </p:sp>
      <p:sp>
        <p:nvSpPr>
          <p:cNvPr id="4" name="Slide Number Placeholder 3"/>
          <p:cNvSpPr>
            <a:spLocks noGrp="1"/>
          </p:cNvSpPr>
          <p:nvPr>
            <p:ph type="sldNum" sz="quarter" idx="5"/>
          </p:nvPr>
        </p:nvSpPr>
        <p:spPr/>
        <p:txBody>
          <a:bodyPr/>
          <a:lstStyle/>
          <a:p>
            <a:fld id="{28361AA3-A911-4382-B183-DBE204638BC9}" type="slidenum">
              <a:rPr lang="en-US" smtClean="0"/>
              <a:t>28</a:t>
            </a:fld>
            <a:endParaRPr lang="en-US"/>
          </a:p>
        </p:txBody>
      </p:sp>
    </p:spTree>
    <p:extLst>
      <p:ext uri="{BB962C8B-B14F-4D97-AF65-F5344CB8AC3E}">
        <p14:creationId xmlns:p14="http://schemas.microsoft.com/office/powerpoint/2010/main" val="3815946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Long-term Care Infection Prevention Coalition of Hennepin County, thank you for attending this training. We encourage you to take this extremely short survey to tell us how we did and to provide suggestions on how we can improve. You can access the survey using the QR code pictured or the link on the screen. Upon completion of the survey, you will receive a proof of attendance certificate. We read every response and do our best to incorporate your feedback into future resources. </a:t>
            </a:r>
          </a:p>
          <a:p>
            <a:endParaRPr lang="en-US" dirty="0"/>
          </a:p>
          <a:p>
            <a:r>
              <a:rPr lang="en-US" dirty="0"/>
              <a:t>If you’d like to join this coalition or have questions, please email LTC.InfectionPrevention@hennepin.us</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29</a:t>
            </a:fld>
            <a:endParaRPr lang="en-US"/>
          </a:p>
        </p:txBody>
      </p:sp>
    </p:spTree>
    <p:extLst>
      <p:ext uri="{BB962C8B-B14F-4D97-AF65-F5344CB8AC3E}">
        <p14:creationId xmlns:p14="http://schemas.microsoft.com/office/powerpoint/2010/main" val="34637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learning objectives. Upon completion of this training, participants should be able to:</a:t>
            </a:r>
          </a:p>
          <a:p>
            <a:pPr marL="514350" lvl="0" indent="-514350">
              <a:buFont typeface="+mj-lt"/>
              <a:buAutoNum type="arabicPeriod"/>
            </a:pPr>
            <a:r>
              <a:rPr lang="en-US" dirty="0">
                <a:latin typeface="Segoe UI Light" panose="020B0502040204020203" pitchFamily="34" charset="0"/>
                <a:cs typeface="Segoe UI Light" panose="020B0502040204020203" pitchFamily="34" charset="0"/>
              </a:rPr>
              <a:t>Identify the important moments for hand hygiene in the long-term care setting.</a:t>
            </a:r>
          </a:p>
          <a:p>
            <a:pPr marL="514350" lvl="0" indent="-514350">
              <a:buFont typeface="+mj-lt"/>
              <a:buAutoNum type="arabicPeriod"/>
            </a:pPr>
            <a:r>
              <a:rPr lang="en-US" dirty="0">
                <a:latin typeface="Segoe UI Light" panose="020B0502040204020203" pitchFamily="34" charset="0"/>
                <a:cs typeface="Segoe UI Light" panose="020B0502040204020203" pitchFamily="34" charset="0"/>
              </a:rPr>
              <a:t>Differentiate when alcohol-based hand sanitizer is preferred and when soap and water is preferred for hand hygiene. </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Demonstrate proper hand hygiene technique.</a:t>
            </a:r>
          </a:p>
          <a:p>
            <a:pPr marL="514350" lvl="0" indent="-514350">
              <a:buFont typeface="+mj-lt"/>
              <a:buAutoNum type="arabicPeriod"/>
            </a:pPr>
            <a:r>
              <a:rPr lang="en-US" dirty="0">
                <a:latin typeface="Segoe UI Light" panose="020B0502040204020203" pitchFamily="34" charset="0"/>
                <a:cs typeface="Segoe UI Light" panose="020B0502040204020203" pitchFamily="34" charset="0"/>
              </a:rPr>
              <a:t>Identify strategies to promote a positive hand hygiene culture.</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a:t>
            </a:fld>
            <a:endParaRPr lang="en-US"/>
          </a:p>
        </p:txBody>
      </p:sp>
    </p:spTree>
    <p:extLst>
      <p:ext uri="{BB962C8B-B14F-4D97-AF65-F5344CB8AC3E}">
        <p14:creationId xmlns:p14="http://schemas.microsoft.com/office/powerpoint/2010/main" val="79325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361AA3-A911-4382-B183-DBE204638BC9}" type="slidenum">
              <a:rPr lang="en-US" smtClean="0"/>
              <a:t>30</a:t>
            </a:fld>
            <a:endParaRPr lang="en-US"/>
          </a:p>
        </p:txBody>
      </p:sp>
    </p:spTree>
    <p:extLst>
      <p:ext uri="{BB962C8B-B14F-4D97-AF65-F5344CB8AC3E}">
        <p14:creationId xmlns:p14="http://schemas.microsoft.com/office/powerpoint/2010/main" val="78874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 healthcare worker, you play an extraordinarily important role in preventing the spread of infections and providing safe care to residents. This is true whether you are nursing staff or on the environmental services team. Whether you work in dietary or on the administration team. Each and every role in the long-term care setting has a crucial part in creating and maintaining a healthy and safe resident care environment. Hand hygiene is one of the most important and effective steps a healthcare worker can take to keep residents, staff, and visitors safe and stop the spread of infection.</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4</a:t>
            </a:fld>
            <a:endParaRPr lang="en-US"/>
          </a:p>
        </p:txBody>
      </p:sp>
    </p:spTree>
    <p:extLst>
      <p:ext uri="{BB962C8B-B14F-4D97-AF65-F5344CB8AC3E}">
        <p14:creationId xmlns:p14="http://schemas.microsoft.com/office/powerpoint/2010/main" val="176835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3500" algn="l"/>
            <a:r>
              <a:rPr lang="en-US" sz="1800" b="0" i="0" u="none" strike="noStrike" baseline="0" dirty="0">
                <a:solidFill>
                  <a:srgbClr val="000000"/>
                </a:solidFill>
                <a:latin typeface="Segoe UI Light" panose="020B0502040204020203" pitchFamily="34" charset="0"/>
                <a:cs typeface="Segoe UI Light" panose="020B0502040204020203" pitchFamily="34" charset="0"/>
              </a:rPr>
              <a:t>So why is it that hand hygiene is so important and effective in preventing the spread of infection to residents? </a:t>
            </a:r>
          </a:p>
          <a:p>
            <a:pPr marR="13500" algn="l"/>
            <a:endParaRPr lang="en-US" sz="1800" b="0" i="0" u="none" strike="noStrike" baseline="0" dirty="0">
              <a:solidFill>
                <a:srgbClr val="000000"/>
              </a:solidFill>
              <a:latin typeface="Segoe UI Light" panose="020B0502040204020203" pitchFamily="34" charset="0"/>
              <a:cs typeface="Segoe UI Light" panose="020B0502040204020203" pitchFamily="34" charset="0"/>
            </a:endParaRPr>
          </a:p>
          <a:p>
            <a:pPr marR="9610" algn="l"/>
            <a:r>
              <a:rPr lang="en-US" sz="1800" b="0" i="0" u="none" strike="noStrike" baseline="0" dirty="0">
                <a:solidFill>
                  <a:srgbClr val="000000"/>
                </a:solidFill>
                <a:latin typeface="Segoe UI Light" panose="020B0502040204020203" pitchFamily="34" charset="0"/>
                <a:cs typeface="Segoe UI Light" panose="020B0502040204020203" pitchFamily="34" charset="0"/>
              </a:rPr>
              <a:t>Well, the nature of our work has our hands coming in contact with residents, surfaces, and items in the environment that could have harmful germs on them. Without properly cleaning our hands, those germs can travel to residents, our co-workers and other environmental surfaces. </a:t>
            </a:r>
          </a:p>
          <a:p>
            <a:pPr marR="9610" algn="l"/>
            <a:endParaRPr lang="en-US" sz="1800" b="0" i="0" u="none" strike="noStrike" baseline="0" dirty="0">
              <a:solidFill>
                <a:srgbClr val="000000"/>
              </a:solidFill>
              <a:latin typeface="Segoe UI Light" panose="020B0502040204020203" pitchFamily="34" charset="0"/>
              <a:cs typeface="Segoe UI Light" panose="020B0502040204020203" pitchFamily="34" charset="0"/>
            </a:endParaRPr>
          </a:p>
          <a:p>
            <a:pPr marL="0" marR="961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Segoe UI Light" panose="020B0502040204020203" pitchFamily="34" charset="0"/>
                <a:cs typeface="Segoe UI Light" panose="020B0502040204020203" pitchFamily="34" charset="0"/>
              </a:rPr>
              <a:t>*click* Some germs that have the biggest threat cause multi-drug resistant organisms, also known as MDROs. *click* According to CDC, 65% of nursing home residents are colonized with one or more MDRO. *click* That means that 13 out of every 20 residents have the harmful germs that cause MDROs and have the ability to spread those germs throughout their daily activities, even if they aren’t actively sick. These germs are extremely hard to treat with medications and can lead to serious illness or even death. </a:t>
            </a:r>
          </a:p>
          <a:p>
            <a:pPr marL="0" marR="961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Segoe UI Light" panose="020B0502040204020203" pitchFamily="34" charset="0"/>
              <a:cs typeface="Segoe UI Light" panose="020B0502040204020203" pitchFamily="34" charset="0"/>
            </a:endParaRPr>
          </a:p>
          <a:p>
            <a:pPr marR="9610" algn="l"/>
            <a:r>
              <a:rPr lang="en-US" sz="1800" b="0" i="0" u="none" strike="noStrike" baseline="0" dirty="0">
                <a:solidFill>
                  <a:srgbClr val="000000"/>
                </a:solidFill>
                <a:latin typeface="Segoe UI Light" panose="020B0502040204020203" pitchFamily="34" charset="0"/>
                <a:cs typeface="Segoe UI Light" panose="020B0502040204020203" pitchFamily="34" charset="0"/>
              </a:rPr>
              <a:t>*click* Hand hygiene can prevent those germs from spreading and therefore, is one of the most important steps a healthcare worker can use to keep residents and everyone else in the facility safe. *click* However, despite this awareness, those that observe hand hygiene practices of healthcare workers find that it is missed in 50 percent of opportunities. We can and should do better!</a:t>
            </a:r>
          </a:p>
          <a:p>
            <a:pPr marR="9610" algn="l"/>
            <a:endParaRPr lang="en-US" sz="1800" b="0" i="0" u="none" strike="noStrike" baseline="0" dirty="0">
              <a:solidFill>
                <a:srgbClr val="000000"/>
              </a:solidFill>
              <a:latin typeface="Segoe UI Light" panose="020B0502040204020203" pitchFamily="34" charset="0"/>
              <a:cs typeface="Segoe UI Light" panose="020B0502040204020203" pitchFamily="34" charset="0"/>
            </a:endParaRPr>
          </a:p>
          <a:p>
            <a:pPr marR="9610" algn="l"/>
            <a:r>
              <a:rPr lang="en-US" sz="1800" b="0" i="0" u="none" strike="noStrike" baseline="0" dirty="0">
                <a:solidFill>
                  <a:srgbClr val="000000"/>
                </a:solidFill>
                <a:latin typeface="Segoe UI Light" panose="020B0502040204020203" pitchFamily="34" charset="0"/>
                <a:cs typeface="Segoe UI Light" panose="020B0502040204020203" pitchFamily="34" charset="0"/>
              </a:rPr>
              <a:t>So, what are those important moments for hand hygiene? Well, let’s take a look.</a:t>
            </a:r>
          </a:p>
          <a:p>
            <a:pPr marR="9610" algn="l"/>
            <a:endParaRPr lang="en-US" sz="1800" b="0" i="0" u="none" strike="noStrike" baseline="0" dirty="0">
              <a:solidFill>
                <a:srgbClr val="000000"/>
              </a:solidFill>
              <a:latin typeface="Segoe UI Light" panose="020B0502040204020203" pitchFamily="34" charset="0"/>
              <a:cs typeface="Segoe UI Light" panose="020B0502040204020203" pitchFamily="34" charset="0"/>
            </a:endParaRPr>
          </a:p>
          <a:p>
            <a:endParaRPr lang="en-US" sz="2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800" b="0" i="0" dirty="0">
                <a:solidFill>
                  <a:srgbClr val="05103E"/>
                </a:solidFill>
                <a:effectLst/>
                <a:latin typeface="Segoe UI Light" panose="020B0502040204020203" pitchFamily="34" charset="0"/>
                <a:cs typeface="Segoe UI Light" panose="020B0502040204020203" pitchFamily="34" charset="0"/>
              </a:rPr>
              <a:t>CDC </a:t>
            </a:r>
            <a:r>
              <a:rPr lang="en-US" sz="18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8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8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800" b="0" i="0" dirty="0">
              <a:solidFill>
                <a:srgbClr val="05103E"/>
              </a:solidFill>
              <a:effectLst/>
              <a:latin typeface="Segoe UI Light" panose="020B0502040204020203" pitchFamily="34" charset="0"/>
              <a:cs typeface="Segoe UI Light" panose="020B0502040204020203" pitchFamily="34" charset="0"/>
            </a:endParaRPr>
          </a:p>
          <a:p>
            <a:pPr marR="9610" algn="l"/>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8361AA3-A911-4382-B183-DBE204638BC9}" type="slidenum">
              <a:rPr lang="en-US" smtClean="0"/>
              <a:t>5</a:t>
            </a:fld>
            <a:endParaRPr lang="en-US"/>
          </a:p>
        </p:txBody>
      </p:sp>
    </p:spTree>
    <p:extLst>
      <p:ext uri="{BB962C8B-B14F-4D97-AF65-F5344CB8AC3E}">
        <p14:creationId xmlns:p14="http://schemas.microsoft.com/office/powerpoint/2010/main" val="145125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We have identified 7 important moments for hand hygiene in the long-term care setting. These include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Immediately before touching a resident,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Upon room entry &amp; exit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Before performing an aseptic or clean task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Before moving from a soiled to a clean body site of the same resident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After touching a resident or resident surroundings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After contact with blood, bodily fluids, or contaminated surfaces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solidFill>
                  <a:srgbClr val="000000"/>
                </a:solidFill>
                <a:latin typeface="Calibri" panose="020F0502020204030204" pitchFamily="34" charset="0"/>
              </a:rPr>
              <a:t>Immediately after glove removal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Speaker notes from </a:t>
            </a:r>
            <a:r>
              <a:rPr lang="en-US" sz="1200" b="0" i="0" dirty="0">
                <a:solidFill>
                  <a:srgbClr val="05103E"/>
                </a:solidFill>
                <a:effectLst/>
              </a:rPr>
              <a:t>CDC </a:t>
            </a:r>
            <a:r>
              <a:rPr lang="en-US" sz="1200" b="0" i="1" dirty="0">
                <a:solidFill>
                  <a:srgbClr val="05103E"/>
                </a:solidFill>
                <a:effectLst/>
                <a:hlinkClick r:id="rId3"/>
              </a:rPr>
              <a:t>Core Concepts for Hand Hygiene: Clean Hands for Healthcare Personnel</a:t>
            </a:r>
            <a:r>
              <a:rPr lang="en-US" sz="1200" b="0" i="0" dirty="0">
                <a:solidFill>
                  <a:srgbClr val="05103E"/>
                </a:solidFill>
                <a:effectLst/>
                <a:hlinkClick r:id="rId3"/>
              </a:rPr>
              <a:t> </a:t>
            </a:r>
            <a:endParaRPr lang="en-US" sz="1200" b="0" i="0" dirty="0">
              <a:solidFill>
                <a:srgbClr val="05103E"/>
              </a:solidFill>
              <a:effectLst/>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6</a:t>
            </a:fld>
            <a:endParaRPr lang="en-US"/>
          </a:p>
        </p:txBody>
      </p:sp>
    </p:spTree>
    <p:extLst>
      <p:ext uri="{BB962C8B-B14F-4D97-AF65-F5344CB8AC3E}">
        <p14:creationId xmlns:p14="http://schemas.microsoft.com/office/powerpoint/2010/main" val="48512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is being protected after you perform hand hygiene? Well, it varies with each hand hygiene moment. Let’s dive deeper into when and why we clean our hands at each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immediately before touching a resident because we want to protect the resident from harmful germs that may be on our hands.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upon room entry to protect the resident and resident’s environment from harmful germs and we clean our hands upon exit to protect the rest of the healthcare environment.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before performing an aseptic or clean task (such as administering medication or an injection, providing catheter or wound care, med pass) to protect the resident from harmful germs entering their body.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before moving from a soiled to a clean body site of the same resident to protect the resident from harmful germs that may have been present on the soiled body site and prevent it from entering the clean body site.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after touching a resident or resident surroundings to protect ourselves from harmful germs that the resident may have and prevent spreading harmful germs to the healthcare environment.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after contact with blood, bodily fluids, and contaminated surfaces to protect ourselves from harmful germs that the resident may have and prevent spreading harmful germs to the healthcare environment.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clean our hands immediately after glove removal to protect ourselves from harmful germs that the resident may have and prevent spreading harmful germs to the healthcare environment. Germs from your gloves may have gotten on your hands during glove removal!</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7</a:t>
            </a:fld>
            <a:endParaRPr lang="en-US"/>
          </a:p>
        </p:txBody>
      </p:sp>
    </p:spTree>
    <p:extLst>
      <p:ext uri="{BB962C8B-B14F-4D97-AF65-F5344CB8AC3E}">
        <p14:creationId xmlns:p14="http://schemas.microsoft.com/office/powerpoint/2010/main" val="273473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Don’t be fooled by a surface that may look clean…</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*Click* Environmental surfaces immediately around or near the resident can look clean but often are contaminated with germs. The environmental services team works hard to keep high touch surface areas clean, but it would be impossible to have these items free of germs 100% of the time. *Click* As healthcare workers touch surfaces, germs can be picked up on their hands and without proper hand hygiene, can spread to the next task, resident, or surface in the healthcare environment. Therefore, it is important to remember this moment for hand hygiene and clean hands after touching environmental surfaces near the resident including the over-bed table, equipment, workstations on wheels, etc., even if the surfaces look clean.</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200" b="0" i="0" dirty="0">
                <a:solidFill>
                  <a:srgbClr val="05103E"/>
                </a:solidFill>
                <a:effectLst/>
                <a:latin typeface="Segoe UI Light" panose="020B0502040204020203" pitchFamily="34" charset="0"/>
                <a:cs typeface="Segoe UI Light" panose="020B0502040204020203" pitchFamily="34" charset="0"/>
              </a:rPr>
              <a:t>CDC </a:t>
            </a:r>
            <a:r>
              <a:rPr lang="en-US" sz="12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2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200" b="0" i="0" dirty="0">
              <a:solidFill>
                <a:srgbClr val="05103E"/>
              </a:solidFill>
              <a:effectLst/>
              <a:latin typeface="Segoe UI Light" panose="020B0502040204020203" pitchFamily="3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8</a:t>
            </a:fld>
            <a:endParaRPr lang="en-US"/>
          </a:p>
        </p:txBody>
      </p:sp>
    </p:spTree>
    <p:extLst>
      <p:ext uri="{BB962C8B-B14F-4D97-AF65-F5344CB8AC3E}">
        <p14:creationId xmlns:p14="http://schemas.microsoft.com/office/powerpoint/2010/main" val="255314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180" algn="l"/>
            <a:r>
              <a:rPr lang="en-US" sz="1800" b="0" i="0" u="none" strike="noStrike" baseline="0" dirty="0">
                <a:solidFill>
                  <a:srgbClr val="000000"/>
                </a:solidFill>
                <a:latin typeface="Calibri" panose="020F0502020204030204" pitchFamily="34" charset="0"/>
              </a:rPr>
              <a:t>Residents play a big role in hand hygiene efforts, too. *click* It is important to encourage them, their families, and visitors to use best hand hygiene practices. As healthcare workers we should ensure that residents and visitors have access to proper hand hygiene supplies like alcohol-based hand sanitizer, disposable wipes, and soap available at their sink.</a:t>
            </a:r>
          </a:p>
          <a:p>
            <a:pPr marR="9180" algn="l"/>
            <a:endParaRPr lang="en-US" sz="1800" b="0" i="0" u="none" strike="noStrike" baseline="0" dirty="0">
              <a:solidFill>
                <a:srgbClr val="000000"/>
              </a:solidFill>
              <a:latin typeface="Calibri" panose="020F0502020204030204" pitchFamily="34" charset="0"/>
            </a:endParaRPr>
          </a:p>
          <a:p>
            <a:pPr marR="9180" algn="l"/>
            <a:r>
              <a:rPr lang="en-US" sz="1800" b="0" i="0" u="none" strike="noStrike" baseline="0" dirty="0">
                <a:solidFill>
                  <a:srgbClr val="000000"/>
                </a:solidFill>
                <a:latin typeface="Calibri" panose="020F0502020204030204" pitchFamily="34" charset="0"/>
              </a:rPr>
              <a:t>While residents and family are aware of the importance of hand hygiene, this is often not reinforced during their time of stay.*Click* Consider encouraging the following hand hygiene moments:</a:t>
            </a:r>
          </a:p>
          <a:p>
            <a:pPr marL="342900" marR="9180" indent="-342900" algn="l">
              <a:buFont typeface="+mj-lt"/>
              <a:buAutoNum type="arabicPeriod"/>
            </a:pPr>
            <a:r>
              <a:rPr lang="en-US" sz="1800" b="0" i="0" u="none" strike="noStrike" baseline="0" dirty="0">
                <a:solidFill>
                  <a:srgbClr val="000000"/>
                </a:solidFill>
                <a:latin typeface="Calibri" panose="020F0502020204030204" pitchFamily="34" charset="0"/>
              </a:rPr>
              <a:t>Before and after touching IVs, wounds, devices or face</a:t>
            </a:r>
          </a:p>
          <a:p>
            <a:pPr marL="342900" marR="9180" indent="-342900" algn="l">
              <a:buFont typeface="+mj-lt"/>
              <a:buAutoNum type="arabicPeriod"/>
            </a:pPr>
            <a:r>
              <a:rPr lang="en-US" sz="1800" b="0" i="0" u="none" strike="noStrike" baseline="0" dirty="0">
                <a:solidFill>
                  <a:srgbClr val="000000"/>
                </a:solidFill>
                <a:latin typeface="Calibri" panose="020F0502020204030204" pitchFamily="34" charset="0"/>
              </a:rPr>
              <a:t>Before eating (soap and water preferred)</a:t>
            </a:r>
          </a:p>
          <a:p>
            <a:pPr marL="342900" marR="9180" indent="-342900" algn="l">
              <a:buFont typeface="+mj-lt"/>
              <a:buAutoNum type="arabicPeriod"/>
            </a:pPr>
            <a:r>
              <a:rPr lang="en-US" sz="1800" b="0" i="0" u="none" strike="noStrike" baseline="0" dirty="0">
                <a:solidFill>
                  <a:srgbClr val="000000"/>
                </a:solidFill>
                <a:latin typeface="Calibri" panose="020F0502020204030204" pitchFamily="34" charset="0"/>
              </a:rPr>
              <a:t>After using the restroom (soap and water preferred)</a:t>
            </a:r>
          </a:p>
          <a:p>
            <a:pPr marL="342900" marR="9180" indent="-342900" algn="l">
              <a:buFont typeface="+mj-lt"/>
              <a:buAutoNum type="arabicPeriod"/>
            </a:pPr>
            <a:r>
              <a:rPr lang="en-US" sz="1800" b="0" i="0" u="none" strike="noStrike" baseline="0" dirty="0">
                <a:solidFill>
                  <a:srgbClr val="000000"/>
                </a:solidFill>
                <a:latin typeface="Calibri" panose="020F0502020204030204" pitchFamily="34" charset="0"/>
              </a:rPr>
              <a:t>After contact with frequently touched items (cell phones, railings, remote controls)</a:t>
            </a:r>
          </a:p>
          <a:p>
            <a:pPr marL="342900" marR="9180" indent="-342900" algn="l">
              <a:buFont typeface="+mj-lt"/>
              <a:buAutoNum type="arabicPeriod"/>
            </a:pPr>
            <a:r>
              <a:rPr lang="en-US" sz="1800" b="0" i="0" u="none" strike="noStrike" baseline="0" dirty="0">
                <a:solidFill>
                  <a:srgbClr val="000000"/>
                </a:solidFill>
                <a:latin typeface="Calibri" panose="020F0502020204030204" pitchFamily="34" charset="0"/>
              </a:rPr>
              <a:t>Before entering or leaving the room</a:t>
            </a:r>
          </a:p>
          <a:p>
            <a:pPr marR="8970" algn="l"/>
            <a:endParaRPr lang="en-US" sz="1800" b="0" i="0" u="none" strike="noStrike" baseline="0" dirty="0">
              <a:solidFill>
                <a:srgbClr val="000000"/>
              </a:solidFill>
              <a:latin typeface="Calibri" panose="020F0502020204030204" pitchFamily="34" charset="0"/>
            </a:endParaRPr>
          </a:p>
          <a:p>
            <a:pPr marR="8970" algn="l"/>
            <a:endParaRPr lang="en-US" sz="1800" b="0" i="0" u="none" strike="noStrike" baseline="0" dirty="0">
              <a:solidFill>
                <a:srgbClr val="000000"/>
              </a:solidFill>
              <a:latin typeface="Calibri" panose="020F0502020204030204" pitchFamily="34" charset="0"/>
            </a:endParaRPr>
          </a:p>
          <a:p>
            <a:pPr marL="0" marR="897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Segoe UI Light" panose="020B0502040204020203" pitchFamily="34" charset="0"/>
                <a:cs typeface="Segoe UI Light" panose="020B0502040204020203" pitchFamily="34" charset="0"/>
              </a:rPr>
              <a:t>*Speaker notes adapted from </a:t>
            </a:r>
            <a:r>
              <a:rPr lang="en-US" sz="1800" b="0" i="0" dirty="0">
                <a:solidFill>
                  <a:srgbClr val="05103E"/>
                </a:solidFill>
                <a:effectLst/>
                <a:latin typeface="Segoe UI Light" panose="020B0502040204020203" pitchFamily="34" charset="0"/>
                <a:cs typeface="Segoe UI Light" panose="020B0502040204020203" pitchFamily="34" charset="0"/>
              </a:rPr>
              <a:t>CDC </a:t>
            </a:r>
            <a:r>
              <a:rPr lang="en-US" sz="1800" b="0" i="1" dirty="0">
                <a:solidFill>
                  <a:srgbClr val="05103E"/>
                </a:solidFill>
                <a:effectLst/>
                <a:latin typeface="Segoe UI Light" panose="020B0502040204020203" pitchFamily="34" charset="0"/>
                <a:cs typeface="Segoe UI Light" panose="020B0502040204020203" pitchFamily="34" charset="0"/>
                <a:hlinkClick r:id="rId3"/>
              </a:rPr>
              <a:t>Core Concepts for Hand Hygiene: Clean Hands for Healthcare Personnel</a:t>
            </a:r>
            <a:r>
              <a:rPr lang="en-US" sz="1800" b="0" i="0" dirty="0">
                <a:solidFill>
                  <a:srgbClr val="05103E"/>
                </a:solidFill>
                <a:effectLst/>
                <a:latin typeface="Segoe UI Light" panose="020B0502040204020203" pitchFamily="34" charset="0"/>
                <a:cs typeface="Segoe UI Light" panose="020B0502040204020203" pitchFamily="34" charset="0"/>
                <a:hlinkClick r:id="rId3"/>
              </a:rPr>
              <a:t> </a:t>
            </a:r>
            <a:endParaRPr lang="en-US" sz="1800" b="0" i="0" dirty="0">
              <a:solidFill>
                <a:srgbClr val="05103E"/>
              </a:solidFill>
              <a:effectLst/>
              <a:latin typeface="Segoe UI Light" panose="020B0502040204020203" pitchFamily="34" charset="0"/>
              <a:cs typeface="Segoe UI Light" panose="020B0502040204020203" pitchFamily="34" charset="0"/>
            </a:endParaRPr>
          </a:p>
          <a:p>
            <a:pPr marR="8970" algn="l"/>
            <a:r>
              <a:rPr lang="en-US" sz="2800" dirty="0">
                <a:hlinkClick r:id="rId3"/>
              </a:rPr>
              <a: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a:t>
            </a:r>
            <a:endParaRPr lang="en-US" sz="1800" b="0" i="0" u="none" strike="noStrike" baseline="0" dirty="0">
              <a:solidFill>
                <a:srgbClr val="000000"/>
              </a:solidFill>
              <a:latin typeface="Calibri" panose="020F0502020204030204" pitchFamily="34" charset="0"/>
            </a:endParaRP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9</a:t>
            </a:fld>
            <a:endParaRPr lang="en-US"/>
          </a:p>
        </p:txBody>
      </p:sp>
    </p:spTree>
    <p:extLst>
      <p:ext uri="{BB962C8B-B14F-4D97-AF65-F5344CB8AC3E}">
        <p14:creationId xmlns:p14="http://schemas.microsoft.com/office/powerpoint/2010/main" val="2800779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EA8C36-D99D-4A31-8657-8ADEEFF916B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32410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A8C36-D99D-4A31-8657-8ADEEFF916B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273769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A8C36-D99D-4A31-8657-8ADEEFF916B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49210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A8C36-D99D-4A31-8657-8ADEEFF916B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321763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A8C36-D99D-4A31-8657-8ADEEFF916B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134102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EA8C36-D99D-4A31-8657-8ADEEFF916B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188925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EA8C36-D99D-4A31-8657-8ADEEFF916B4}"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233666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EA8C36-D99D-4A31-8657-8ADEEFF916B4}"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426917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A8C36-D99D-4A31-8657-8ADEEFF916B4}"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284604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A8C36-D99D-4A31-8657-8ADEEFF916B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281337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A8C36-D99D-4A31-8657-8ADEEFF916B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a:p>
        </p:txBody>
      </p:sp>
    </p:spTree>
    <p:extLst>
      <p:ext uri="{BB962C8B-B14F-4D97-AF65-F5344CB8AC3E}">
        <p14:creationId xmlns:p14="http://schemas.microsoft.com/office/powerpoint/2010/main" val="237659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A8C36-D99D-4A31-8657-8ADEEFF916B4}" type="datetimeFigureOut">
              <a:rPr lang="en-US" smtClean="0"/>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F6137-44E2-4FFF-B6E0-720968525C04}" type="slidenum">
              <a:rPr lang="en-US" smtClean="0"/>
              <a:t>‹#›</a:t>
            </a:fld>
            <a:endParaRPr lang="en-US"/>
          </a:p>
        </p:txBody>
      </p:sp>
    </p:spTree>
    <p:extLst>
      <p:ext uri="{BB962C8B-B14F-4D97-AF65-F5344CB8AC3E}">
        <p14:creationId xmlns:p14="http://schemas.microsoft.com/office/powerpoint/2010/main" val="29737907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ing.com/images/search?view=detailV2&amp;ccid=OAOd9YnK&amp;id=D718ACA1BB924EB53BE0F243A8E7A2C7BFF78FB6&amp;thid=OIP.OAOd9YnKW9YvC1bokhHOjQHaHa&amp;mediaurl=https%3a%2f%2fmedia.istockphoto.com%2fphotos%2fautomatic-alcohol-dispenser-in-hospital-picture-id1207312470%3fk%3d6%26m%3d1207312470%26s%3d612x612%26w%3d0%26h%3dI3q0WbZza32qgFW10VwQR3NunUUHDvh_XdJGbeBm718%3d&amp;cdnurl=https%3a%2f%2fth.bing.com%2fth%2fid%2fR.38039df589ca5bd62f0b56e89211ce8d%3frik%3dto%252f3v8ei56hD8g%26pid%3dImgRaw%26r%3d0&amp;exph=612&amp;expw=612&amp;q=hand+sanitizer+dispenser+hospital&amp;simid=608041235111618284&amp;FORM=IRPRST&amp;ck=8B24FF96727207C7AB1821EB2E8B9C6D&amp;selectedIndex=28&amp;ajaxhist=0&amp;ajaxserp=0"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health.state.mn.us/facilities/patientsafety/infectioncontrol/pfl/training/hhsteps.pdf"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LdQuPGVcceg?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ng.com/images/search?view=detailV2&amp;ccid=HtXKigw6&amp;id=2FCA7FA221C6AAEDF7A4A4E8BEA7CA1727EF2FDD&amp;thid=OIP.HtXKigw6t0gHPXbu4mZf7gHaEV&amp;mediaurl=https%3a%2f%2fseniorcareadelaide.weebly.com%2fuploads%2f1%2f1%2f3%2f3%2f113301885%2felderly-in-wheelchairs-with-their-caregivers-cartoon_orig.jpg&amp;cdnurl=https%3a%2f%2fth.bing.com%2fth%2fid%2fR.1ed5ca8a0c3ab748073d76eee2665fee%3frik%3d3S%252fvJxfKp77opA%26pid%3dImgRaw%26r%3d0&amp;exph=527&amp;expw=900&amp;q=Nursing+Home+Cartoon&amp;simid=608044744094067765&amp;FORM=IRPRST&amp;ck=9257AB046CBEC04CEC1C2D4D5DB9A766&amp;selectedIndex=0&amp;itb=0&amp;idpp=overlayview&amp;ajaxhist=0&amp;ajaxserp=0"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wtl5UrrgU8c?feature=oembed"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hennepinco.az1.qualtrics.com/jfe/form/SV_b26WOMtu2KNhV0G" TargetMode="External"/><Relationship Id="rId5" Type="http://schemas.openxmlformats.org/officeDocument/2006/relationships/image" Target="../media/image4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hai/research/cdc-mdro-project.html#:~:text=Ten%20to%20fifteen%20percent%20of%20all%20hospital%20patients,their%20body%20but%20does%20not%20make%20them%20sic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health.state.mn.us/facilities/patientsafety/infectioncontrol/pfl/training/hhsteps.pdf" TargetMode="External"/><Relationship Id="rId4" Type="http://schemas.openxmlformats.org/officeDocument/2006/relationships/hyperlink" Target="https://cdn.who.int/media/docs/default-source/integrated-health-services-(ihs)/infection-prevention-and-control/your-5-moments-for-hand-hygiene-poster.pdf?sfvrsn=83e2fb0e_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cdn.who.int/media/docs/default-source/integrated-health-services-(ihs)/infection-prevention-and-control/your-5-moments-for-hand-hygiene-poster.pdf?sfvrsn=83e2fb0e_1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cdn.who.int/media/docs/default-source/integrated-health-services-(ihs)/infection-prevention-and-control/your-5-moments-for-hand-hygiene-poster.pdf?sfvrsn=83e2fb0e_1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ck/a?!&amp;&amp;p=6140439f92b5efbbJmltdHM9MTcwMTA0MzIwMCZpZ3VpZD0xMDM1ZjgzZS0xYzM1LTZiOWItMWM4Yi1lYTlhMWQ1NzZhMmQmaW5zaWQ9NTIyMg&amp;ptn=3&amp;ver=2&amp;hsh=3&amp;fclid=1035f83e-1c35-6b9b-1c8b-ea9a1d576a2d&amp;psq=core+concepts+for+hand+hygiene&amp;u=a1aHR0cHM6Ly93d3cuY2RjLmdvdi9pbmZlY3Rpb25jb250cm9sL3BkZi9zdHJpdmUvSEgxMDEtNTA4LnBkZg&amp;ntb=1"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94A109B-42E7-9FC8-97D6-B80B8A4EF4C4}"/>
              </a:ext>
            </a:extLst>
          </p:cNvPr>
          <p:cNvSpPr>
            <a:spLocks noGrp="1"/>
          </p:cNvSpPr>
          <p:nvPr>
            <p:ph type="subTitle" idx="1"/>
          </p:nvPr>
        </p:nvSpPr>
        <p:spPr>
          <a:xfrm>
            <a:off x="7966981" y="5300766"/>
            <a:ext cx="3946779" cy="1038225"/>
          </a:xfrm>
        </p:spPr>
        <p:txBody>
          <a:bodyPr>
            <a:normAutofit/>
          </a:bodyPr>
          <a:lstStyle/>
          <a:p>
            <a:pPr algn="r"/>
            <a:r>
              <a:rPr lang="en-US" sz="2000" b="1" dirty="0">
                <a:latin typeface="Segoe UI Light" panose="020B0502040204020203" pitchFamily="34" charset="0"/>
                <a:cs typeface="Segoe UI Light" panose="020B0502040204020203" pitchFamily="34" charset="0"/>
              </a:rPr>
              <a:t>Basic hand hygiene training  incorporating activities and discussion for long-term care staff</a:t>
            </a:r>
          </a:p>
        </p:txBody>
      </p:sp>
      <p:sp>
        <p:nvSpPr>
          <p:cNvPr id="18" name="Rectangle 17">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D9110A-A858-69FD-FABE-398D8A8DF219}"/>
              </a:ext>
            </a:extLst>
          </p:cNvPr>
          <p:cNvSpPr txBox="1"/>
          <p:nvPr/>
        </p:nvSpPr>
        <p:spPr>
          <a:xfrm>
            <a:off x="314959" y="493588"/>
            <a:ext cx="7652022" cy="2585323"/>
          </a:xfrm>
          <a:prstGeom prst="rect">
            <a:avLst/>
          </a:prstGeom>
          <a:noFill/>
        </p:spPr>
        <p:txBody>
          <a:bodyPr wrap="square">
            <a:spAutoFit/>
          </a:bodyPr>
          <a:lstStyle/>
          <a:p>
            <a:r>
              <a:rPr lang="en-US" sz="5400" b="1" dirty="0">
                <a:latin typeface="Segoe UI Light" panose="020B0502040204020203" pitchFamily="34" charset="0"/>
                <a:cs typeface="Segoe UI Light" panose="020B0502040204020203" pitchFamily="34" charset="0"/>
              </a:rPr>
              <a:t>The Basics: Hand Hygiene in the Long-Term Care Setting</a:t>
            </a:r>
            <a:endParaRPr lang="en-US" sz="5400" b="1" dirty="0"/>
          </a:p>
        </p:txBody>
      </p:sp>
      <p:sp>
        <p:nvSpPr>
          <p:cNvPr id="4" name="TextBox 3">
            <a:extLst>
              <a:ext uri="{FF2B5EF4-FFF2-40B4-BE49-F238E27FC236}">
                <a16:creationId xmlns:a16="http://schemas.microsoft.com/office/drawing/2014/main" id="{5FB829D5-8B00-3202-E40A-DE247A9DB674}"/>
              </a:ext>
            </a:extLst>
          </p:cNvPr>
          <p:cNvSpPr txBox="1"/>
          <p:nvPr/>
        </p:nvSpPr>
        <p:spPr>
          <a:xfrm>
            <a:off x="841248" y="3940200"/>
            <a:ext cx="3139441" cy="400110"/>
          </a:xfrm>
          <a:prstGeom prst="rect">
            <a:avLst/>
          </a:prstGeom>
          <a:noFill/>
        </p:spPr>
        <p:txBody>
          <a:bodyPr wrap="square" rtlCol="0">
            <a:spAutoFit/>
          </a:bodyPr>
          <a:lstStyle/>
          <a:p>
            <a:r>
              <a:rPr lang="en-US" sz="2000" b="1" dirty="0">
                <a:latin typeface="Segoe UI Light" panose="020B0502040204020203" pitchFamily="34" charset="0"/>
                <a:cs typeface="Segoe UI Light" panose="020B0502040204020203" pitchFamily="34" charset="0"/>
              </a:rPr>
              <a:t>April 2024</a:t>
            </a:r>
          </a:p>
        </p:txBody>
      </p:sp>
    </p:spTree>
    <p:extLst>
      <p:ext uri="{BB962C8B-B14F-4D97-AF65-F5344CB8AC3E}">
        <p14:creationId xmlns:p14="http://schemas.microsoft.com/office/powerpoint/2010/main" val="190634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5" name="Rectangle 2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CEB9D-BA19-DD67-613A-007ABF90A437}"/>
              </a:ext>
            </a:extLst>
          </p:cNvPr>
          <p:cNvSpPr>
            <a:spLocks noGrp="1"/>
          </p:cNvSpPr>
          <p:nvPr>
            <p:ph type="title"/>
          </p:nvPr>
        </p:nvSpPr>
        <p:spPr>
          <a:xfrm>
            <a:off x="761803" y="350196"/>
            <a:ext cx="4646904" cy="1624520"/>
          </a:xfrm>
        </p:spPr>
        <p:txBody>
          <a:bodyPr vert="horz" lIns="91440" tIns="45720" rIns="91440" bIns="45720" rtlCol="0" anchor="ctr">
            <a:normAutofit fontScale="90000"/>
          </a:bodyPr>
          <a:lstStyle/>
          <a:p>
            <a:r>
              <a:rPr lang="en-US" sz="4000" dirty="0">
                <a:latin typeface="Segoe UI Light" panose="020B0502040204020203" pitchFamily="34" charset="0"/>
                <a:cs typeface="Segoe UI Light" panose="020B0502040204020203" pitchFamily="34" charset="0"/>
              </a:rPr>
              <a:t>Empowering residents to speak up</a:t>
            </a:r>
          </a:p>
        </p:txBody>
      </p:sp>
      <p:sp>
        <p:nvSpPr>
          <p:cNvPr id="4" name="Text Placeholder 3">
            <a:extLst>
              <a:ext uri="{FF2B5EF4-FFF2-40B4-BE49-F238E27FC236}">
                <a16:creationId xmlns:a16="http://schemas.microsoft.com/office/drawing/2014/main" id="{4799EBB1-E4D5-698E-8919-6C11B4B05B03}"/>
              </a:ext>
            </a:extLst>
          </p:cNvPr>
          <p:cNvSpPr>
            <a:spLocks noGrp="1"/>
          </p:cNvSpPr>
          <p:nvPr>
            <p:ph type="body" sz="half" idx="2"/>
          </p:nvPr>
        </p:nvSpPr>
        <p:spPr>
          <a:xfrm>
            <a:off x="761802" y="2324912"/>
            <a:ext cx="4646905" cy="4031437"/>
          </a:xfrm>
        </p:spPr>
        <p:txBody>
          <a:bodyPr vert="horz" lIns="91440" tIns="45720" rIns="91440" bIns="45720" rtlCol="0" anchor="ctr">
            <a:normAutofit fontScale="85000" lnSpcReduction="10000"/>
          </a:bodyPr>
          <a:lstStyle/>
          <a:p>
            <a:pPr marR="6679">
              <a:spcAft>
                <a:spcPts val="600"/>
              </a:spcAft>
            </a:pPr>
            <a:r>
              <a:rPr lang="en-US" sz="2400" dirty="0">
                <a:latin typeface="Segoe UI Light" panose="020B0502040204020203" pitchFamily="34" charset="0"/>
                <a:cs typeface="Segoe UI Light" panose="020B0502040204020203" pitchFamily="34" charset="0"/>
              </a:rPr>
              <a:t>Encourage residents to not be afraid to use their voice -that it’s ok to ask their healthcare provider questions, such as: </a:t>
            </a:r>
          </a:p>
          <a:p>
            <a:pPr marL="86868" lvl="1">
              <a:spcAft>
                <a:spcPts val="600"/>
              </a:spcAft>
            </a:pPr>
            <a:endParaRPr lang="en-US" sz="2400" dirty="0">
              <a:latin typeface="Segoe UI Light" panose="020B0502040204020203" pitchFamily="34" charset="0"/>
              <a:cs typeface="Segoe UI Light" panose="020B0502040204020203" pitchFamily="34" charset="0"/>
            </a:endParaRPr>
          </a:p>
          <a:p>
            <a:pPr>
              <a:spcAft>
                <a:spcPts val="600"/>
              </a:spcAft>
            </a:pPr>
            <a:r>
              <a:rPr lang="en-US" sz="2400" dirty="0">
                <a:latin typeface="Segoe UI Light" panose="020B0502040204020203" pitchFamily="34" charset="0"/>
                <a:cs typeface="Segoe UI Light" panose="020B0502040204020203" pitchFamily="34" charset="0"/>
              </a:rPr>
              <a:t>“I didn’t see you clean your hands when you came in, would you mind cleaning them again before you examine me?”</a:t>
            </a:r>
          </a:p>
          <a:p>
            <a:pPr marL="86868" lvl="1">
              <a:spcAft>
                <a:spcPts val="600"/>
              </a:spcAft>
            </a:pPr>
            <a:endParaRPr lang="en-US" sz="2400" dirty="0">
              <a:latin typeface="Segoe UI Light" panose="020B0502040204020203" pitchFamily="34" charset="0"/>
              <a:cs typeface="Segoe UI Light" panose="020B0502040204020203" pitchFamily="34" charset="0"/>
            </a:endParaRPr>
          </a:p>
          <a:p>
            <a:pPr>
              <a:spcAft>
                <a:spcPts val="600"/>
              </a:spcAft>
            </a:pPr>
            <a:r>
              <a:rPr lang="en-US" sz="2400" dirty="0">
                <a:latin typeface="Segoe UI Light" panose="020B0502040204020203" pitchFamily="34" charset="0"/>
                <a:cs typeface="Segoe UI Light" panose="020B0502040204020203" pitchFamily="34" charset="0"/>
              </a:rPr>
              <a:t>“I’m worried about germs spreading in the facility. Will you please clean your hands once more before you start my treatment?”</a:t>
            </a:r>
          </a:p>
        </p:txBody>
      </p:sp>
      <p:pic>
        <p:nvPicPr>
          <p:cNvPr id="5" name="Content Placeholder 10" descr="Nurse helping old woman">
            <a:extLst>
              <a:ext uri="{FF2B5EF4-FFF2-40B4-BE49-F238E27FC236}">
                <a16:creationId xmlns:a16="http://schemas.microsoft.com/office/drawing/2014/main" id="{CABA1DDA-0F8F-BAF8-7D05-B43B2C5A2DB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967" r="20968" b="1"/>
          <a:stretch/>
        </p:blipFill>
        <p:spPr>
          <a:xfrm>
            <a:off x="6096000" y="1"/>
            <a:ext cx="6102825" cy="6858000"/>
          </a:xfrm>
          <a:prstGeom prst="rect">
            <a:avLst/>
          </a:prstGeom>
        </p:spPr>
      </p:pic>
    </p:spTree>
    <p:extLst>
      <p:ext uri="{BB962C8B-B14F-4D97-AF65-F5344CB8AC3E}">
        <p14:creationId xmlns:p14="http://schemas.microsoft.com/office/powerpoint/2010/main" val="18646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627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16270"/>
                            </p:stCondLst>
                            <p:childTnLst>
                              <p:par>
                                <p:cTn id="8" presetID="1" presetClass="entr" presetSubtype="0" fill="hold" nodeType="afterEffect">
                                  <p:stCondLst>
                                    <p:cond delay="6500"/>
                                  </p:stCondLst>
                                  <p:childTnLst>
                                    <p:set>
                                      <p:cBhvr>
                                        <p:cTn id="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descr="Hand washing">
            <a:extLst>
              <a:ext uri="{FF2B5EF4-FFF2-40B4-BE49-F238E27FC236}">
                <a16:creationId xmlns:a16="http://schemas.microsoft.com/office/drawing/2014/main" id="{37F62223-BE45-5ACC-9EA3-F0B44D15533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259" r="8231" b="2"/>
          <a:stretch/>
        </p:blipFill>
        <p:spPr>
          <a:xfrm>
            <a:off x="20" y="1666568"/>
            <a:ext cx="6106195" cy="5191432"/>
          </a:xfrm>
          <a:prstGeom prst="rect">
            <a:avLst/>
          </a:prstGeom>
        </p:spPr>
      </p:pic>
      <p:sp useBgFill="1">
        <p:nvSpPr>
          <p:cNvPr id="20" name="Rectangle 19">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4193B-3988-AAC1-0EFF-5B43FD74558C}"/>
              </a:ext>
            </a:extLst>
          </p:cNvPr>
          <p:cNvSpPr>
            <a:spLocks noGrp="1"/>
          </p:cNvSpPr>
          <p:nvPr>
            <p:ph type="title"/>
          </p:nvPr>
        </p:nvSpPr>
        <p:spPr>
          <a:xfrm>
            <a:off x="761801" y="352766"/>
            <a:ext cx="10591999" cy="1023584"/>
          </a:xfrm>
        </p:spPr>
        <p:txBody>
          <a:bodyPr vert="horz" lIns="91440" tIns="45720" rIns="91440" bIns="45720" rtlCol="0" anchor="ctr">
            <a:normAutofit/>
          </a:bodyPr>
          <a:lstStyle/>
          <a:p>
            <a:r>
              <a:rPr lang="en-US" sz="4000" dirty="0">
                <a:latin typeface="Segoe UI Light" panose="020B0502040204020203" pitchFamily="34" charset="0"/>
                <a:cs typeface="Segoe UI Light" panose="020B0502040204020203" pitchFamily="34" charset="0"/>
              </a:rPr>
              <a:t>Hand hygiene methods</a:t>
            </a:r>
          </a:p>
        </p:txBody>
      </p:sp>
      <p:sp>
        <p:nvSpPr>
          <p:cNvPr id="4" name="Text Placeholder 3">
            <a:extLst>
              <a:ext uri="{FF2B5EF4-FFF2-40B4-BE49-F238E27FC236}">
                <a16:creationId xmlns:a16="http://schemas.microsoft.com/office/drawing/2014/main" id="{5F01EC96-FFFE-6B50-DE5E-ECF83AD404A2}"/>
              </a:ext>
            </a:extLst>
          </p:cNvPr>
          <p:cNvSpPr>
            <a:spLocks noGrp="1"/>
          </p:cNvSpPr>
          <p:nvPr>
            <p:ph type="body" sz="half" idx="2"/>
          </p:nvPr>
        </p:nvSpPr>
        <p:spPr>
          <a:xfrm>
            <a:off x="6451764" y="2081883"/>
            <a:ext cx="5420922" cy="4238186"/>
          </a:xfrm>
        </p:spPr>
        <p:txBody>
          <a:bodyPr vert="horz" lIns="91440" tIns="45720" rIns="91440" bIns="45720" rtlCol="0" anchor="ctr">
            <a:normAutofit lnSpcReduction="10000"/>
          </a:bodyPr>
          <a:lstStyle/>
          <a:p>
            <a:r>
              <a:rPr lang="en-US" sz="2400" dirty="0">
                <a:latin typeface="Segoe UI Light" panose="020B0502040204020203" pitchFamily="34" charset="0"/>
                <a:cs typeface="Segoe UI Light" panose="020B0502040204020203" pitchFamily="34" charset="0"/>
              </a:rPr>
              <a:t>Hand hygiene applies to the use of either alcohol-based hand sanitizer or soap and water.</a:t>
            </a:r>
          </a:p>
          <a:p>
            <a:pPr marL="0" indent="-228600">
              <a:buFont typeface="Arial" panose="020B0604020202020204" pitchFamily="34" charset="0"/>
              <a:buChar char="•"/>
            </a:pPr>
            <a:endParaRPr lang="en-US" sz="2400" dirty="0">
              <a:latin typeface="Segoe UI Light" panose="020B0502040204020203" pitchFamily="34" charset="0"/>
              <a:cs typeface="Segoe UI Light" panose="020B0502040204020203" pitchFamily="34" charset="0"/>
            </a:endParaRPr>
          </a:p>
          <a:p>
            <a:r>
              <a:rPr lang="en-US" sz="2400" u="sng" dirty="0">
                <a:latin typeface="Segoe UI Light" panose="020B0502040204020203" pitchFamily="34" charset="0"/>
                <a:cs typeface="Segoe UI Light" panose="020B0502040204020203" pitchFamily="34" charset="0"/>
              </a:rPr>
              <a:t>Alcohol-based hand sanitizer</a:t>
            </a:r>
            <a:r>
              <a:rPr lang="en-US" sz="2400" dirty="0">
                <a:latin typeface="Segoe UI Light" panose="020B0502040204020203" pitchFamily="34" charset="0"/>
                <a:cs typeface="Segoe UI Light" panose="020B0502040204020203" pitchFamily="34" charset="0"/>
              </a:rPr>
              <a:t>: rubbing hands with an alcohol containing hand hygiene product</a:t>
            </a:r>
          </a:p>
          <a:p>
            <a:pPr lvl="1" indent="-22860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Ensure alcohol concentration is above 60%</a:t>
            </a:r>
          </a:p>
          <a:p>
            <a:pPr marL="228600" lvl="1"/>
            <a:endParaRPr lang="en-US" sz="2400" dirty="0">
              <a:latin typeface="Segoe UI Light" panose="020B0502040204020203" pitchFamily="34" charset="0"/>
              <a:cs typeface="Segoe UI Light" panose="020B0502040204020203" pitchFamily="34" charset="0"/>
            </a:endParaRPr>
          </a:p>
          <a:p>
            <a:r>
              <a:rPr lang="en-US" sz="2400" u="sng" dirty="0">
                <a:latin typeface="Segoe UI Light" panose="020B0502040204020203" pitchFamily="34" charset="0"/>
                <a:cs typeface="Segoe UI Light" panose="020B0502040204020203" pitchFamily="34" charset="0"/>
              </a:rPr>
              <a:t>Handwashing</a:t>
            </a:r>
            <a:r>
              <a:rPr lang="en-US" sz="2400" dirty="0">
                <a:latin typeface="Segoe UI Light" panose="020B0502040204020203" pitchFamily="34" charset="0"/>
                <a:cs typeface="Segoe UI Light" panose="020B0502040204020203" pitchFamily="34" charset="0"/>
              </a:rPr>
              <a:t>: washing hands with soap &amp; water</a:t>
            </a:r>
          </a:p>
          <a:p>
            <a:pPr indent="-22860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7F8440C7-474C-0BD4-992F-28D5AA5AAA15}"/>
              </a:ext>
            </a:extLst>
          </p:cNvPr>
          <p:cNvSpPr txBox="1"/>
          <p:nvPr/>
        </p:nvSpPr>
        <p:spPr>
          <a:xfrm>
            <a:off x="6970650" y="6394784"/>
            <a:ext cx="4902036" cy="400110"/>
          </a:xfrm>
          <a:prstGeom prst="rect">
            <a:avLst/>
          </a:prstGeom>
          <a:noFill/>
        </p:spPr>
        <p:txBody>
          <a:bodyPr wrap="square" rtlCol="0">
            <a:spAutoFit/>
          </a:bodyPr>
          <a:lstStyle/>
          <a:p>
            <a:pPr defTabSz="297180">
              <a:spcAft>
                <a:spcPts val="600"/>
              </a:spcAft>
            </a:pPr>
            <a:r>
              <a:rPr lang="en-US" sz="1000" kern="1200" dirty="0">
                <a:solidFill>
                  <a:schemeClr val="tx1"/>
                </a:solidFill>
                <a:latin typeface="+mn-lt"/>
                <a:ea typeface="+mn-ea"/>
                <a:cs typeface="+mn-cs"/>
              </a:rPr>
              <a:t>Adapted from </a:t>
            </a:r>
            <a:r>
              <a:rPr lang="en-US" sz="1000" kern="1200" dirty="0">
                <a:solidFill>
                  <a:srgbClr val="05103E"/>
                </a:solidFill>
                <a:latin typeface="+mn-lt"/>
                <a:ea typeface="+mn-ea"/>
                <a:cs typeface="+mn-cs"/>
              </a:rPr>
              <a:t>CDC, Olmsted, R., Gilmartin, H. M., &amp; Washer, L. (n.d.). </a:t>
            </a:r>
            <a:r>
              <a:rPr lang="en-US" sz="1000" i="1" kern="1200" dirty="0">
                <a:solidFill>
                  <a:srgbClr val="05103E"/>
                </a:solidFill>
                <a:latin typeface="+mn-lt"/>
                <a:ea typeface="+mn-ea"/>
                <a:cs typeface="+mn-cs"/>
                <a:hlinkClick r:id="rId4"/>
              </a:rPr>
              <a:t>Core Concepts for Hand Hygiene: Clean Hands for Healthcare Personnel</a:t>
            </a:r>
            <a:r>
              <a:rPr lang="en-US" sz="1000" kern="1200" dirty="0">
                <a:solidFill>
                  <a:srgbClr val="05103E"/>
                </a:solidFill>
                <a:latin typeface="+mn-lt"/>
                <a:ea typeface="+mn-ea"/>
                <a:cs typeface="+mn-cs"/>
                <a:hlinkClick r:id="rId4"/>
              </a:rPr>
              <a:t> </a:t>
            </a:r>
            <a:r>
              <a:rPr lang="en-US" sz="1000" kern="1200" dirty="0">
                <a:solidFill>
                  <a:srgbClr val="05103E"/>
                </a:solidFill>
                <a:latin typeface="+mn-lt"/>
                <a:ea typeface="+mn-ea"/>
                <a:cs typeface="+mn-cs"/>
              </a:rPr>
              <a:t>[Slide show].</a:t>
            </a:r>
            <a:endParaRPr lang="en-US" sz="1400" dirty="0"/>
          </a:p>
        </p:txBody>
      </p:sp>
    </p:spTree>
    <p:extLst>
      <p:ext uri="{BB962C8B-B14F-4D97-AF65-F5344CB8AC3E}">
        <p14:creationId xmlns:p14="http://schemas.microsoft.com/office/powerpoint/2010/main" val="3325537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6" name="Rectangle 3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23113-D942-18A7-159B-EF0252432982}"/>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latin typeface="Segoe UI Light" panose="020B0502040204020203" pitchFamily="34" charset="0"/>
                <a:cs typeface="Segoe UI Light" panose="020B0502040204020203" pitchFamily="34" charset="0"/>
              </a:rPr>
              <a:t>Which method is preferred?</a:t>
            </a:r>
          </a:p>
        </p:txBody>
      </p:sp>
      <p:sp>
        <p:nvSpPr>
          <p:cNvPr id="4" name="Text Placeholder 3">
            <a:extLst>
              <a:ext uri="{FF2B5EF4-FFF2-40B4-BE49-F238E27FC236}">
                <a16:creationId xmlns:a16="http://schemas.microsoft.com/office/drawing/2014/main" id="{467277BB-C394-97B9-E4B1-FD7D1F67D862}"/>
              </a:ext>
            </a:extLst>
          </p:cNvPr>
          <p:cNvSpPr>
            <a:spLocks noGrp="1"/>
          </p:cNvSpPr>
          <p:nvPr>
            <p:ph type="body" sz="half" idx="2"/>
          </p:nvPr>
        </p:nvSpPr>
        <p:spPr>
          <a:xfrm>
            <a:off x="231060" y="2285999"/>
            <a:ext cx="5864939" cy="4572001"/>
          </a:xfrm>
        </p:spPr>
        <p:txBody>
          <a:bodyPr vert="horz" lIns="91440" tIns="45720" rIns="91440" bIns="45720" rtlCol="0" anchor="ctr">
            <a:normAutofit/>
          </a:bodyPr>
          <a:lstStyle/>
          <a:p>
            <a:r>
              <a:rPr lang="en-US" sz="2000" dirty="0">
                <a:latin typeface="Segoe UI Light" panose="020B0502040204020203" pitchFamily="34" charset="0"/>
                <a:cs typeface="Segoe UI Light" panose="020B0502040204020203" pitchFamily="34" charset="0"/>
              </a:rPr>
              <a:t>In most situations, using an alcohol-based hand sanitizer is the most effective method for hand hygiene.</a:t>
            </a:r>
          </a:p>
          <a:p>
            <a:pPr indent="-228600">
              <a:buFont typeface="Arial" panose="020B0604020202020204" pitchFamily="34" charset="0"/>
              <a:buChar char="•"/>
            </a:pPr>
            <a:endParaRPr lang="en-US" sz="2000" dirty="0">
              <a:latin typeface="Segoe UI Light" panose="020B0502040204020203" pitchFamily="34" charset="0"/>
              <a:cs typeface="Segoe UI Light" panose="020B0502040204020203" pitchFamily="34" charset="0"/>
            </a:endParaRPr>
          </a:p>
          <a:p>
            <a:r>
              <a:rPr lang="en-US" sz="2000" dirty="0">
                <a:latin typeface="Segoe UI Light" panose="020B0502040204020203" pitchFamily="34" charset="0"/>
                <a:cs typeface="Segoe UI Light" panose="020B0502040204020203" pitchFamily="34" charset="0"/>
              </a:rPr>
              <a:t>Benefits of alcohol-based hand sanitizer:</a:t>
            </a:r>
          </a:p>
          <a:p>
            <a:pPr marL="57150" marR="0" indent="-285750">
              <a:buFont typeface="Wingdings" panose="05000000000000000000" pitchFamily="2" charset="2"/>
              <a:buChar char="ü"/>
            </a:pPr>
            <a:r>
              <a:rPr lang="en-US" sz="2000" b="0" i="0" u="none" strike="noStrike" baseline="0" dirty="0">
                <a:latin typeface="Segoe UI Light" panose="020B0502040204020203" pitchFamily="34" charset="0"/>
                <a:cs typeface="Segoe UI Light" panose="020B0502040204020203" pitchFamily="34" charset="0"/>
              </a:rPr>
              <a:t>Requires less time</a:t>
            </a:r>
          </a:p>
          <a:p>
            <a:pPr marL="57150" marR="0" indent="-285750">
              <a:buFont typeface="Wingdings" panose="05000000000000000000" pitchFamily="2" charset="2"/>
              <a:buChar char="ü"/>
            </a:pPr>
            <a:r>
              <a:rPr lang="en-US" sz="2000" b="0" i="0" u="none" strike="noStrike" baseline="0" dirty="0">
                <a:latin typeface="Segoe UI Light" panose="020B0502040204020203" pitchFamily="34" charset="0"/>
                <a:cs typeface="Segoe UI Light" panose="020B0502040204020203" pitchFamily="34" charset="0"/>
              </a:rPr>
              <a:t>Reduces germ counts on hands</a:t>
            </a:r>
          </a:p>
          <a:p>
            <a:pPr marL="57150" indent="-285750">
              <a:buFont typeface="Wingdings" panose="05000000000000000000" pitchFamily="2" charset="2"/>
              <a:buChar char="ü"/>
            </a:pPr>
            <a:r>
              <a:rPr lang="en-US" sz="2000" dirty="0">
                <a:latin typeface="Segoe UI Light" panose="020B0502040204020203" pitchFamily="34" charset="0"/>
                <a:cs typeface="Segoe UI Light" panose="020B0502040204020203" pitchFamily="34" charset="0"/>
              </a:rPr>
              <a:t>More accessible than sinks</a:t>
            </a:r>
            <a:endParaRPr lang="en-US" sz="2000" b="0" i="0" u="none" strike="noStrike" baseline="0" dirty="0">
              <a:latin typeface="Segoe UI Light" panose="020B0502040204020203" pitchFamily="34" charset="0"/>
              <a:cs typeface="Segoe UI Light" panose="020B0502040204020203" pitchFamily="34" charset="0"/>
            </a:endParaRPr>
          </a:p>
          <a:p>
            <a:pPr marL="57150" marR="0" indent="-285750">
              <a:buFont typeface="Wingdings" panose="05000000000000000000" pitchFamily="2" charset="2"/>
              <a:buChar char="ü"/>
            </a:pPr>
            <a:r>
              <a:rPr lang="en-US" sz="2000" b="0" i="0" u="none" strike="noStrike" baseline="0" dirty="0">
                <a:latin typeface="Segoe UI Light" panose="020B0502040204020203" pitchFamily="34" charset="0"/>
                <a:cs typeface="Segoe UI Light" panose="020B0502040204020203" pitchFamily="34" charset="0"/>
              </a:rPr>
              <a:t>Improves skin condition </a:t>
            </a:r>
          </a:p>
          <a:p>
            <a:pPr indent="-228600">
              <a:buFont typeface="Arial" panose="020B0604020202020204" pitchFamily="34" charset="0"/>
              <a:buChar char="•"/>
            </a:pPr>
            <a:endParaRPr lang="en-US" sz="1700" dirty="0"/>
          </a:p>
        </p:txBody>
      </p:sp>
      <p:pic>
        <p:nvPicPr>
          <p:cNvPr id="13" name="Picture 2" descr="Hand Sanitizer Wall Dispenser Stock Photos, Pictures &amp; Royalty-Free ...">
            <a:hlinkClick r:id="rId3"/>
            <a:extLst>
              <a:ext uri="{FF2B5EF4-FFF2-40B4-BE49-F238E27FC236}">
                <a16:creationId xmlns:a16="http://schemas.microsoft.com/office/drawing/2014/main" id="{AAEC6AA1-1A80-CBBF-8ADF-E44DB8AF7B35}"/>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r="11012"/>
          <a:stretch/>
        </p:blipFill>
        <p:spPr bwMode="auto">
          <a:xfrm>
            <a:off x="6096000" y="1"/>
            <a:ext cx="6102825" cy="6858000"/>
          </a:xfrm>
          <a:prstGeom prst="rect">
            <a:avLst/>
          </a:prstGeom>
          <a:solidFill>
            <a:schemeClr val="accent1"/>
          </a:solidFill>
        </p:spPr>
      </p:pic>
    </p:spTree>
    <p:extLst>
      <p:ext uri="{BB962C8B-B14F-4D97-AF65-F5344CB8AC3E}">
        <p14:creationId xmlns:p14="http://schemas.microsoft.com/office/powerpoint/2010/main" val="29748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864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par>
                          <p:cTn id="7" fill="hold">
                            <p:stCondLst>
                              <p:cond delay="28640"/>
                            </p:stCondLst>
                            <p:childTnLst>
                              <p:par>
                                <p:cTn id="8" presetID="1" presetClass="entr" presetSubtype="0" fill="hold" nodeType="afterEffect">
                                  <p:stCondLst>
                                    <p:cond delay="2500"/>
                                  </p:stCondLst>
                                  <p:childTnLst>
                                    <p:set>
                                      <p:cBhvr>
                                        <p:cTn id="9" dur="1" fill="hold">
                                          <p:stCondLst>
                                            <p:cond delay="0"/>
                                          </p:stCondLst>
                                        </p:cTn>
                                        <p:tgtEl>
                                          <p:spTgt spid="4">
                                            <p:txEl>
                                              <p:pRg st="4" end="4"/>
                                            </p:txEl>
                                          </p:spTgt>
                                        </p:tgtEl>
                                        <p:attrNameLst>
                                          <p:attrName>style.visibility</p:attrName>
                                        </p:attrNameLst>
                                      </p:cBhvr>
                                      <p:to>
                                        <p:strVal val="visible"/>
                                      </p:to>
                                    </p:set>
                                  </p:childTnLst>
                                </p:cTn>
                              </p:par>
                            </p:childTnLst>
                          </p:cTn>
                        </p:par>
                        <p:par>
                          <p:cTn id="10" fill="hold">
                            <p:stCondLst>
                              <p:cond delay="31140"/>
                            </p:stCondLst>
                            <p:childTnLst>
                              <p:par>
                                <p:cTn id="11" presetID="1" presetClass="entr" presetSubtype="0" fill="hold" nodeType="afterEffect">
                                  <p:stCondLst>
                                    <p:cond delay="415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452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435CA-6FFE-280F-995A-8F754F6A1024}"/>
              </a:ext>
            </a:extLst>
          </p:cNvPr>
          <p:cNvSpPr>
            <a:spLocks noGrp="1"/>
          </p:cNvSpPr>
          <p:nvPr>
            <p:ph type="title"/>
          </p:nvPr>
        </p:nvSpPr>
        <p:spPr>
          <a:xfrm>
            <a:off x="761803" y="350195"/>
            <a:ext cx="4646904" cy="2044661"/>
          </a:xfrm>
        </p:spPr>
        <p:txBody>
          <a:bodyPr vert="horz" lIns="91440" tIns="45720" rIns="91440" bIns="45720" rtlCol="0" anchor="ctr">
            <a:normAutofit fontScale="90000"/>
          </a:bodyPr>
          <a:lstStyle/>
          <a:p>
            <a:r>
              <a:rPr lang="en-US" sz="3600" dirty="0">
                <a:latin typeface="Segoe UI Light" panose="020B0502040204020203" pitchFamily="34" charset="0"/>
                <a:cs typeface="Segoe UI Light" panose="020B0502040204020203" pitchFamily="34" charset="0"/>
              </a:rPr>
              <a:t>Handwashing with soap and water should be used when:</a:t>
            </a:r>
            <a:br>
              <a:rPr lang="en-US" sz="3600" dirty="0"/>
            </a:br>
            <a:endParaRPr lang="en-US" sz="3600" dirty="0"/>
          </a:p>
        </p:txBody>
      </p:sp>
      <p:sp>
        <p:nvSpPr>
          <p:cNvPr id="4" name="Text Placeholder 3">
            <a:extLst>
              <a:ext uri="{FF2B5EF4-FFF2-40B4-BE49-F238E27FC236}">
                <a16:creationId xmlns:a16="http://schemas.microsoft.com/office/drawing/2014/main" id="{D33B4777-A9C5-5864-A734-DB2302137C1A}"/>
              </a:ext>
            </a:extLst>
          </p:cNvPr>
          <p:cNvSpPr>
            <a:spLocks noGrp="1"/>
          </p:cNvSpPr>
          <p:nvPr>
            <p:ph type="body" sz="half" idx="2"/>
          </p:nvPr>
        </p:nvSpPr>
        <p:spPr>
          <a:xfrm>
            <a:off x="761802" y="2745051"/>
            <a:ext cx="4646905" cy="3613149"/>
          </a:xfrm>
        </p:spPr>
        <p:txBody>
          <a:bodyPr vert="horz" lIns="91440" tIns="45720" rIns="91440" bIns="45720" rtlCol="0" anchor="ctr">
            <a:normAutofit/>
          </a:bodyPr>
          <a:lstStyle/>
          <a:p>
            <a:pPr marL="685800" indent="-342900">
              <a:buFont typeface="Wingdings" panose="05000000000000000000" pitchFamily="2" charset="2"/>
              <a:buChar char="ü"/>
            </a:pPr>
            <a:r>
              <a:rPr lang="en-US" sz="2800" dirty="0">
                <a:latin typeface="Segoe UI Light" panose="020B0502040204020203" pitchFamily="34" charset="0"/>
                <a:cs typeface="Segoe UI Light" panose="020B0502040204020203" pitchFamily="34" charset="0"/>
              </a:rPr>
              <a:t>Hands are visibly dirty</a:t>
            </a:r>
          </a:p>
          <a:p>
            <a:pPr marL="685800" indent="-342900">
              <a:buFont typeface="Wingdings" panose="05000000000000000000" pitchFamily="2" charset="2"/>
              <a:buChar char="ü"/>
            </a:pPr>
            <a:r>
              <a:rPr lang="en-US" sz="2800" dirty="0">
                <a:latin typeface="Segoe UI Light" panose="020B0502040204020203" pitchFamily="34" charset="0"/>
                <a:cs typeface="Segoe UI Light" panose="020B0502040204020203" pitchFamily="34" charset="0"/>
              </a:rPr>
              <a:t>After using the restroom</a:t>
            </a:r>
          </a:p>
          <a:p>
            <a:pPr marL="685800" indent="-342900">
              <a:buFont typeface="Wingdings" panose="05000000000000000000" pitchFamily="2" charset="2"/>
              <a:buChar char="ü"/>
            </a:pPr>
            <a:r>
              <a:rPr lang="en-US" sz="2800" dirty="0">
                <a:latin typeface="Segoe UI Light" panose="020B0502040204020203" pitchFamily="34" charset="0"/>
                <a:cs typeface="Segoe UI Light" panose="020B0502040204020203" pitchFamily="34" charset="0"/>
              </a:rPr>
              <a:t>Before eating</a:t>
            </a:r>
          </a:p>
          <a:p>
            <a:pPr marL="685800" indent="-342900">
              <a:buFont typeface="Wingdings" panose="05000000000000000000" pitchFamily="2" charset="2"/>
              <a:buChar char="ü"/>
            </a:pPr>
            <a:r>
              <a:rPr lang="en-US" sz="2800" dirty="0">
                <a:latin typeface="Segoe UI Light" panose="020B0502040204020203" pitchFamily="34" charset="0"/>
                <a:cs typeface="Segoe UI Light" panose="020B0502040204020203" pitchFamily="34" charset="0"/>
              </a:rPr>
              <a:t>Caring for a resident with uncontained stool, </a:t>
            </a:r>
            <a:r>
              <a:rPr lang="en-US" sz="2800" b="0" i="1" dirty="0" err="1">
                <a:effectLst/>
                <a:latin typeface="Segoe UI Light" panose="020B0502040204020203" pitchFamily="34" charset="0"/>
                <a:cs typeface="Segoe UI Light" panose="020B0502040204020203" pitchFamily="34" charset="0"/>
              </a:rPr>
              <a:t>Clostridioides</a:t>
            </a:r>
            <a:r>
              <a:rPr lang="en-US" sz="2800" b="0" i="1" dirty="0">
                <a:effectLst/>
                <a:latin typeface="Segoe UI Light" panose="020B0502040204020203" pitchFamily="34" charset="0"/>
                <a:cs typeface="Segoe UI Light" panose="020B0502040204020203" pitchFamily="34" charset="0"/>
              </a:rPr>
              <a:t> difficile (C. diff) </a:t>
            </a:r>
            <a:r>
              <a:rPr lang="en-US" sz="2800" b="0" dirty="0">
                <a:effectLst/>
                <a:latin typeface="Segoe UI Light" panose="020B0502040204020203" pitchFamily="34" charset="0"/>
                <a:cs typeface="Segoe UI Light" panose="020B0502040204020203" pitchFamily="34" charset="0"/>
              </a:rPr>
              <a:t>or Norovirus</a:t>
            </a:r>
            <a:endParaRPr lang="en-US" sz="2800" dirty="0">
              <a:latin typeface="Segoe UI Light" panose="020B0502040204020203" pitchFamily="34" charset="0"/>
              <a:cs typeface="Segoe UI Light" panose="020B0502040204020203" pitchFamily="34" charset="0"/>
            </a:endParaRPr>
          </a:p>
          <a:p>
            <a:pPr indent="-228600">
              <a:buFont typeface="Arial" panose="020B0604020202020204" pitchFamily="34" charset="0"/>
              <a:buChar char="•"/>
            </a:pPr>
            <a:endParaRPr lang="en-US" sz="2000" dirty="0"/>
          </a:p>
        </p:txBody>
      </p:sp>
      <p:pic>
        <p:nvPicPr>
          <p:cNvPr id="6" name="Picture Placeholder 5" descr="Handwashing with soap">
            <a:extLst>
              <a:ext uri="{FF2B5EF4-FFF2-40B4-BE49-F238E27FC236}">
                <a16:creationId xmlns:a16="http://schemas.microsoft.com/office/drawing/2014/main" id="{BBEEAEEA-B324-5D63-204B-8E1DDBA8DB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9940" r="30659" b="-2"/>
          <a:stretch/>
        </p:blipFill>
        <p:spPr>
          <a:xfrm>
            <a:off x="6096000" y="1"/>
            <a:ext cx="6102825" cy="6858000"/>
          </a:xfrm>
          <a:prstGeom prst="rect">
            <a:avLst/>
          </a:prstGeom>
        </p:spPr>
      </p:pic>
    </p:spTree>
    <p:extLst>
      <p:ext uri="{BB962C8B-B14F-4D97-AF65-F5344CB8AC3E}">
        <p14:creationId xmlns:p14="http://schemas.microsoft.com/office/powerpoint/2010/main" val="10892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926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9760"/>
                            </p:stCondLst>
                            <p:childTnLst>
                              <p:par>
                                <p:cTn id="9" presetID="22" presetClass="entr" presetSubtype="4" fill="hold" nodeType="afterEffect">
                                  <p:stCondLst>
                                    <p:cond delay="227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242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down)">
                                      <p:cBhvr>
                                        <p:cTn id="16" dur="500"/>
                                        <p:tgtEl>
                                          <p:spTgt spid="4">
                                            <p:txEl>
                                              <p:pRg st="2" end="2"/>
                                            </p:txEl>
                                          </p:spTgt>
                                        </p:tgtEl>
                                      </p:cBhvr>
                                    </p:animEffect>
                                  </p:childTnLst>
                                </p:cTn>
                              </p:par>
                            </p:childTnLst>
                          </p:cTn>
                        </p:par>
                        <p:par>
                          <p:cTn id="17" fill="hold">
                            <p:stCondLst>
                              <p:cond delay="2920"/>
                            </p:stCondLst>
                            <p:childTnLst>
                              <p:par>
                                <p:cTn id="18" presetID="22" presetClass="entr" presetSubtype="4" fill="hold" nodeType="afterEffect">
                                  <p:stCondLst>
                                    <p:cond delay="160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kincare containers">
            <a:extLst>
              <a:ext uri="{FF2B5EF4-FFF2-40B4-BE49-F238E27FC236}">
                <a16:creationId xmlns:a16="http://schemas.microsoft.com/office/drawing/2014/main" id="{E99511F6-29AC-A055-BDC2-A47B44DDFCAC}"/>
              </a:ext>
            </a:extLst>
          </p:cNvPr>
          <p:cNvPicPr>
            <a:picLocks noChangeAspect="1"/>
          </p:cNvPicPr>
          <p:nvPr/>
        </p:nvPicPr>
        <p:blipFill rotWithShape="1">
          <a:blip r:embed="rId3">
            <a:extLst>
              <a:ext uri="{28A0092B-C50C-407E-A947-70E740481C1C}">
                <a14:useLocalDpi xmlns:a14="http://schemas.microsoft.com/office/drawing/2010/main" val="0"/>
              </a:ext>
            </a:extLst>
          </a:blip>
          <a:srcRect l="7983" r="13507" b="2"/>
          <a:stretch/>
        </p:blipFill>
        <p:spPr>
          <a:xfrm>
            <a:off x="20" y="1666568"/>
            <a:ext cx="6106195" cy="5191432"/>
          </a:xfrm>
          <a:prstGeom prst="rect">
            <a:avLst/>
          </a:prstGeom>
        </p:spPr>
      </p:pic>
      <p:sp useBgFill="1">
        <p:nvSpPr>
          <p:cNvPr id="33" name="Rectangle 32">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F096F-C198-4E20-E52D-66AE86F8664C}"/>
              </a:ext>
            </a:extLst>
          </p:cNvPr>
          <p:cNvSpPr>
            <a:spLocks noGrp="1"/>
          </p:cNvSpPr>
          <p:nvPr>
            <p:ph type="title"/>
          </p:nvPr>
        </p:nvSpPr>
        <p:spPr>
          <a:xfrm>
            <a:off x="761801" y="352766"/>
            <a:ext cx="10591999" cy="1023584"/>
          </a:xfrm>
        </p:spPr>
        <p:txBody>
          <a:bodyPr vert="horz" lIns="91440" tIns="45720" rIns="91440" bIns="45720" rtlCol="0" anchor="ctr">
            <a:normAutofit/>
          </a:bodyPr>
          <a:lstStyle/>
          <a:p>
            <a:r>
              <a:rPr lang="en-US" sz="4000" dirty="0">
                <a:latin typeface="Segoe UI Light" panose="020B0502040204020203" pitchFamily="34" charset="0"/>
                <a:cs typeface="Segoe UI Light" panose="020B0502040204020203" pitchFamily="34" charset="0"/>
              </a:rPr>
              <a:t>Skin and hand condition</a:t>
            </a:r>
          </a:p>
        </p:txBody>
      </p:sp>
      <p:sp>
        <p:nvSpPr>
          <p:cNvPr id="4" name="Text Placeholder 3">
            <a:extLst>
              <a:ext uri="{FF2B5EF4-FFF2-40B4-BE49-F238E27FC236}">
                <a16:creationId xmlns:a16="http://schemas.microsoft.com/office/drawing/2014/main" id="{2E2E833F-763F-B2DF-25CF-78FAAA8FCDE7}"/>
              </a:ext>
            </a:extLst>
          </p:cNvPr>
          <p:cNvSpPr>
            <a:spLocks noGrp="1"/>
          </p:cNvSpPr>
          <p:nvPr>
            <p:ph type="body" sz="half" idx="2"/>
          </p:nvPr>
        </p:nvSpPr>
        <p:spPr>
          <a:xfrm>
            <a:off x="6803408" y="2249766"/>
            <a:ext cx="4550391" cy="4070303"/>
          </a:xfrm>
        </p:spPr>
        <p:txBody>
          <a:bodyPr vert="horz" lIns="91440" tIns="45720" rIns="91440" bIns="45720" rtlCol="0" anchor="ctr">
            <a:normAutofit fontScale="92500" lnSpcReduction="10000"/>
          </a:bodyPr>
          <a:lstStyle/>
          <a:p>
            <a:pPr marL="228600" indent="-457200">
              <a:buFont typeface="Arial" panose="020B0604020202020204" pitchFamily="34" charset="0"/>
              <a:buChar char="•"/>
            </a:pPr>
            <a:r>
              <a:rPr lang="en-US" sz="2800" dirty="0">
                <a:latin typeface="Segoe UI Light" panose="020B0502040204020203" pitchFamily="34" charset="0"/>
                <a:cs typeface="Segoe UI Light" panose="020B0502040204020203" pitchFamily="34" charset="0"/>
              </a:rPr>
              <a:t>Healthy skin is less likely to permit growth of germs</a:t>
            </a:r>
          </a:p>
          <a:p>
            <a:pPr marL="228600" indent="-457200">
              <a:buFont typeface="Arial" panose="020B0604020202020204" pitchFamily="34" charset="0"/>
              <a:buChar char="•"/>
            </a:pPr>
            <a:r>
              <a:rPr lang="en-US" sz="2800" dirty="0">
                <a:latin typeface="Segoe UI Light" panose="020B0502040204020203" pitchFamily="34" charset="0"/>
                <a:cs typeface="Segoe UI Light" panose="020B0502040204020203" pitchFamily="34" charset="0"/>
              </a:rPr>
              <a:t>Lotions should be compatible with hand sanitizer, soap, and gloves</a:t>
            </a:r>
          </a:p>
          <a:p>
            <a:pPr marL="800100" lvl="1" indent="-457200">
              <a:buSzPct val="94000"/>
              <a:buFont typeface="Courier New" panose="02070309020205020404" pitchFamily="49" charset="0"/>
              <a:buChar char="o"/>
            </a:pPr>
            <a:r>
              <a:rPr lang="en-US" sz="2800" b="0" i="0" u="none" strike="noStrike" baseline="0" dirty="0">
                <a:latin typeface="Segoe UI Light" panose="020B0502040204020203" pitchFamily="34" charset="0"/>
                <a:cs typeface="Segoe UI Light" panose="020B0502040204020203" pitchFamily="34" charset="0"/>
              </a:rPr>
              <a:t>Petroleum-based lotion formulations can weaken latex gloves</a:t>
            </a:r>
          </a:p>
          <a:p>
            <a:pPr marL="228600" indent="-457200">
              <a:buFont typeface="Arial" panose="020B0604020202020204" pitchFamily="34" charset="0"/>
              <a:buChar char="•"/>
            </a:pPr>
            <a:r>
              <a:rPr lang="en-US" sz="2800" dirty="0">
                <a:latin typeface="Segoe UI Light" panose="020B0502040204020203" pitchFamily="34" charset="0"/>
                <a:cs typeface="Segoe UI Light" panose="020B0502040204020203" pitchFamily="34" charset="0"/>
              </a:rPr>
              <a:t>Keep fingernails short – refer to your facility’s policy on artificial nails and polish </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334324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6BC8DD5A-2177-6753-E2F9-C07A00190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528F5-EEE9-CEAB-1B62-EB8A69D07992}"/>
              </a:ext>
            </a:extLst>
          </p:cNvPr>
          <p:cNvSpPr>
            <a:spLocks noGrp="1"/>
          </p:cNvSpPr>
          <p:nvPr>
            <p:ph type="title"/>
          </p:nvPr>
        </p:nvSpPr>
        <p:spPr>
          <a:xfrm>
            <a:off x="1142901" y="274104"/>
            <a:ext cx="9906199" cy="1157242"/>
          </a:xfrm>
        </p:spPr>
        <p:txBody>
          <a:bodyPr vert="horz" lIns="91440" tIns="45720" rIns="91440" bIns="45720" rtlCol="0" anchor="ctr">
            <a:normAutofit/>
          </a:bodyPr>
          <a:lstStyle/>
          <a:p>
            <a:pPr algn="ctr"/>
            <a:r>
              <a:rPr lang="en-US" sz="4000" kern="1200" dirty="0">
                <a:solidFill>
                  <a:schemeClr val="tx1"/>
                </a:solidFill>
                <a:latin typeface="Segoe UI Light" panose="020B0502040204020203" pitchFamily="34" charset="0"/>
                <a:cs typeface="Segoe UI Light" panose="020B0502040204020203" pitchFamily="34" charset="0"/>
              </a:rPr>
              <a:t>The power of hand hygiene</a:t>
            </a:r>
          </a:p>
        </p:txBody>
      </p:sp>
      <p:sp>
        <p:nvSpPr>
          <p:cNvPr id="5" name="Content Placeholder 4">
            <a:extLst>
              <a:ext uri="{FF2B5EF4-FFF2-40B4-BE49-F238E27FC236}">
                <a16:creationId xmlns:a16="http://schemas.microsoft.com/office/drawing/2014/main" id="{26DB472C-3701-269C-962C-7A71D2243056}"/>
              </a:ext>
            </a:extLst>
          </p:cNvPr>
          <p:cNvSpPr>
            <a:spLocks/>
          </p:cNvSpPr>
          <p:nvPr/>
        </p:nvSpPr>
        <p:spPr>
          <a:xfrm>
            <a:off x="584976" y="2038212"/>
            <a:ext cx="3492593" cy="4539871"/>
          </a:xfrm>
          <a:prstGeom prst="rect">
            <a:avLst/>
          </a:prstGeom>
        </p:spPr>
        <p:txBody>
          <a:bodyPr>
            <a:normAutofit/>
          </a:bodyPr>
          <a:lstStyle/>
          <a:p>
            <a:pPr defTabSz="356616">
              <a:spcAft>
                <a:spcPts val="600"/>
              </a:spcAft>
            </a:pPr>
            <a:r>
              <a:rPr lang="en-US" sz="2000" kern="1200" dirty="0">
                <a:solidFill>
                  <a:schemeClr val="tx1"/>
                </a:solidFill>
                <a:latin typeface="Segoe UI Light" panose="020B0502040204020203" pitchFamily="34" charset="0"/>
                <a:cs typeface="Segoe UI Light" panose="020B0502040204020203" pitchFamily="34" charset="0"/>
              </a:rPr>
              <a:t>Panel A (left): Culture of healthcare personnel’s hand following ungloved abdominal exam of a patient –colonized with methicillin-resistant S. aureus(MRSA)</a:t>
            </a:r>
          </a:p>
          <a:p>
            <a:pPr defTabSz="356616">
              <a:spcAft>
                <a:spcPts val="600"/>
              </a:spcAft>
            </a:pPr>
            <a:endParaRPr lang="en-US" sz="2000" kern="1200" dirty="0">
              <a:solidFill>
                <a:schemeClr val="tx1"/>
              </a:solidFill>
              <a:latin typeface="Segoe UI Light" panose="020B0502040204020203" pitchFamily="34" charset="0"/>
              <a:cs typeface="Segoe UI Light" panose="020B0502040204020203" pitchFamily="34" charset="0"/>
            </a:endParaRPr>
          </a:p>
          <a:p>
            <a:pPr defTabSz="356616">
              <a:spcAft>
                <a:spcPts val="600"/>
              </a:spcAft>
            </a:pPr>
            <a:r>
              <a:rPr lang="en-US" sz="2000" kern="1200" dirty="0">
                <a:solidFill>
                  <a:schemeClr val="tx1"/>
                </a:solidFill>
                <a:latin typeface="Segoe UI Light" panose="020B0502040204020203" pitchFamily="34" charset="0"/>
                <a:cs typeface="Segoe UI Light" panose="020B0502040204020203" pitchFamily="34" charset="0"/>
              </a:rPr>
              <a:t>Panel B (right): Same personnel’s hand after application of alcohol-based hand </a:t>
            </a:r>
            <a:r>
              <a:rPr lang="en-US" sz="2000" dirty="0">
                <a:latin typeface="Segoe UI Light" panose="020B0502040204020203" pitchFamily="34" charset="0"/>
                <a:cs typeface="Segoe UI Light" panose="020B0502040204020203" pitchFamily="34" charset="0"/>
              </a:rPr>
              <a:t>sanitizer.</a:t>
            </a:r>
            <a:r>
              <a:rPr lang="en-US" sz="2000" kern="1200" dirty="0">
                <a:solidFill>
                  <a:schemeClr val="tx1"/>
                </a:solidFill>
                <a:latin typeface="Segoe UI Light" panose="020B0502040204020203" pitchFamily="34" charset="0"/>
                <a:cs typeface="Segoe UI Light" panose="020B0502040204020203" pitchFamily="34" charset="0"/>
              </a:rPr>
              <a:t> </a:t>
            </a:r>
          </a:p>
          <a:p>
            <a:pPr>
              <a:spcAft>
                <a:spcPts val="600"/>
              </a:spcAft>
            </a:pPr>
            <a:endParaRPr lang="en-US" dirty="0"/>
          </a:p>
        </p:txBody>
      </p:sp>
      <p:sp>
        <p:nvSpPr>
          <p:cNvPr id="16" name="Content Placeholder 15">
            <a:extLst>
              <a:ext uri="{FF2B5EF4-FFF2-40B4-BE49-F238E27FC236}">
                <a16:creationId xmlns:a16="http://schemas.microsoft.com/office/drawing/2014/main" id="{71B80C88-3E98-A008-4122-8FAE67EBEFEA}"/>
              </a:ext>
            </a:extLst>
          </p:cNvPr>
          <p:cNvSpPr>
            <a:spLocks/>
          </p:cNvSpPr>
          <p:nvPr/>
        </p:nvSpPr>
        <p:spPr>
          <a:xfrm>
            <a:off x="6975936" y="5737394"/>
            <a:ext cx="4077569" cy="461444"/>
          </a:xfrm>
          <a:prstGeom prst="rect">
            <a:avLst/>
          </a:prstGeom>
        </p:spPr>
        <p:txBody>
          <a:bodyPr>
            <a:normAutofit/>
          </a:bodyPr>
          <a:lstStyle/>
          <a:p>
            <a:pPr defTabSz="356616">
              <a:spcAft>
                <a:spcPts val="600"/>
              </a:spcAft>
            </a:pPr>
            <a:r>
              <a:rPr lang="en-US" sz="1404" kern="1200" dirty="0">
                <a:solidFill>
                  <a:schemeClr val="tx1"/>
                </a:solidFill>
                <a:latin typeface="Segoe UI Light" panose="020B0502040204020203" pitchFamily="34" charset="0"/>
                <a:cs typeface="Segoe UI Light" panose="020B0502040204020203" pitchFamily="34" charset="0"/>
              </a:rPr>
              <a:t>(</a:t>
            </a:r>
            <a:r>
              <a:rPr lang="en-US" sz="1404" kern="1200" dirty="0" err="1">
                <a:solidFill>
                  <a:schemeClr val="tx1"/>
                </a:solidFill>
                <a:latin typeface="Segoe UI Light" panose="020B0502040204020203" pitchFamily="34" charset="0"/>
                <a:cs typeface="Segoe UI Light" panose="020B0502040204020203" pitchFamily="34" charset="0"/>
              </a:rPr>
              <a:t>Donskey</a:t>
            </a:r>
            <a:r>
              <a:rPr lang="en-US" sz="1404" kern="1200" dirty="0">
                <a:solidFill>
                  <a:schemeClr val="tx1"/>
                </a:solidFill>
                <a:latin typeface="Segoe UI Light" panose="020B0502040204020203" pitchFamily="34" charset="0"/>
                <a:cs typeface="Segoe UI Light" panose="020B0502040204020203" pitchFamily="34" charset="0"/>
              </a:rPr>
              <a:t> CJ, N Engl J Med, 2009) </a:t>
            </a:r>
          </a:p>
          <a:p>
            <a:pPr>
              <a:spcAft>
                <a:spcPts val="600"/>
              </a:spcAft>
            </a:pPr>
            <a:endParaRPr lang="en-US" dirty="0"/>
          </a:p>
        </p:txBody>
      </p:sp>
      <p:pic>
        <p:nvPicPr>
          <p:cNvPr id="7" name="Picture 6">
            <a:extLst>
              <a:ext uri="{FF2B5EF4-FFF2-40B4-BE49-F238E27FC236}">
                <a16:creationId xmlns:a16="http://schemas.microsoft.com/office/drawing/2014/main" id="{D1FCD6BF-B92F-2078-7AB8-3A63E9E21F53}"/>
              </a:ext>
            </a:extLst>
          </p:cNvPr>
          <p:cNvPicPr>
            <a:picLocks noChangeAspect="1"/>
          </p:cNvPicPr>
          <p:nvPr/>
        </p:nvPicPr>
        <p:blipFill>
          <a:blip r:embed="rId3"/>
          <a:stretch>
            <a:fillRect/>
          </a:stretch>
        </p:blipFill>
        <p:spPr>
          <a:xfrm>
            <a:off x="4800431" y="2211233"/>
            <a:ext cx="6668707" cy="3328443"/>
          </a:xfrm>
          <a:prstGeom prst="rect">
            <a:avLst/>
          </a:prstGeom>
          <a:ln w="228600" cap="sq" cmpd="thickThin">
            <a:solidFill>
              <a:schemeClr val="bg1">
                <a:lumMod val="95000"/>
              </a:schemeClr>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id="{E02DDF6B-A1A9-9AD9-7F90-157EF5166756}"/>
              </a:ext>
            </a:extLst>
          </p:cNvPr>
          <p:cNvSpPr txBox="1"/>
          <p:nvPr/>
        </p:nvSpPr>
        <p:spPr>
          <a:xfrm>
            <a:off x="2885293" y="6578083"/>
            <a:ext cx="7975876" cy="218393"/>
          </a:xfrm>
          <a:prstGeom prst="rect">
            <a:avLst/>
          </a:prstGeom>
          <a:noFill/>
        </p:spPr>
        <p:txBody>
          <a:bodyPr wrap="square" rtlCol="0">
            <a:spAutoFit/>
          </a:bodyPr>
          <a:lstStyle/>
          <a:p>
            <a:pPr defTabSz="356616">
              <a:spcAft>
                <a:spcPts val="600"/>
              </a:spcAft>
            </a:pPr>
            <a:r>
              <a:rPr lang="en-US" sz="819" kern="1200" dirty="0">
                <a:solidFill>
                  <a:schemeClr val="tx1"/>
                </a:solidFill>
                <a:latin typeface="+mn-lt"/>
                <a:ea typeface="+mn-ea"/>
                <a:cs typeface="+mn-cs"/>
              </a:rPr>
              <a:t>Adapted from </a:t>
            </a:r>
            <a:r>
              <a:rPr lang="en-US" sz="819" kern="1200" dirty="0">
                <a:solidFill>
                  <a:srgbClr val="05103E"/>
                </a:solidFill>
                <a:latin typeface="+mn-lt"/>
                <a:ea typeface="+mn-ea"/>
                <a:cs typeface="+mn-cs"/>
              </a:rPr>
              <a:t>CDC, Olmsted, R., Gilmartin, H. M., &amp; Washer, L. (n.d.). </a:t>
            </a:r>
            <a:r>
              <a:rPr lang="en-US" sz="819" i="1" kern="1200" dirty="0">
                <a:solidFill>
                  <a:srgbClr val="05103E"/>
                </a:solidFill>
                <a:latin typeface="+mn-lt"/>
                <a:ea typeface="+mn-ea"/>
                <a:cs typeface="+mn-cs"/>
                <a:hlinkClick r:id="rId4"/>
              </a:rPr>
              <a:t>Core Concepts for Hand Hygiene: Clean Hands for Healthcare Personnel</a:t>
            </a:r>
            <a:r>
              <a:rPr lang="en-US" sz="819" kern="1200" dirty="0">
                <a:solidFill>
                  <a:srgbClr val="05103E"/>
                </a:solidFill>
                <a:latin typeface="+mn-lt"/>
                <a:ea typeface="+mn-ea"/>
                <a:cs typeface="+mn-cs"/>
                <a:hlinkClick r:id="rId4"/>
              </a:rPr>
              <a:t> </a:t>
            </a:r>
            <a:r>
              <a:rPr lang="en-US" sz="819" kern="1200" dirty="0">
                <a:solidFill>
                  <a:srgbClr val="05103E"/>
                </a:solidFill>
                <a:latin typeface="+mn-lt"/>
                <a:ea typeface="+mn-ea"/>
                <a:cs typeface="+mn-cs"/>
              </a:rPr>
              <a:t>[Slide show].</a:t>
            </a:r>
            <a:endParaRPr lang="en-US" sz="1050" dirty="0"/>
          </a:p>
        </p:txBody>
      </p:sp>
    </p:spTree>
    <p:extLst>
      <p:ext uri="{BB962C8B-B14F-4D97-AF65-F5344CB8AC3E}">
        <p14:creationId xmlns:p14="http://schemas.microsoft.com/office/powerpoint/2010/main" val="20157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620276-97CE-E521-19E6-AF53CACFF520}"/>
              </a:ext>
            </a:extLst>
          </p:cNvPr>
          <p:cNvPicPr>
            <a:picLocks noChangeAspect="1"/>
          </p:cNvPicPr>
          <p:nvPr/>
        </p:nvPicPr>
        <p:blipFill>
          <a:blip r:embed="rId3"/>
          <a:stretch>
            <a:fillRect/>
          </a:stretch>
        </p:blipFill>
        <p:spPr>
          <a:xfrm>
            <a:off x="2250953" y="367774"/>
            <a:ext cx="7690093" cy="5735314"/>
          </a:xfrm>
          <a:prstGeom prst="rect">
            <a:avLst/>
          </a:prstGeom>
          <a:ln w="228600" cap="sq" cmpd="thickThin">
            <a:no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7C77FB2-F894-AF28-F678-79249FB61D6C}"/>
              </a:ext>
            </a:extLst>
          </p:cNvPr>
          <p:cNvSpPr txBox="1"/>
          <p:nvPr/>
        </p:nvSpPr>
        <p:spPr>
          <a:xfrm>
            <a:off x="4407182" y="6490226"/>
            <a:ext cx="5381469" cy="253916"/>
          </a:xfrm>
          <a:prstGeom prst="rect">
            <a:avLst/>
          </a:prstGeom>
          <a:noFill/>
        </p:spPr>
        <p:txBody>
          <a:bodyPr wrap="square" rtlCol="0">
            <a:spAutoFit/>
          </a:bodyPr>
          <a:lstStyle/>
          <a:p>
            <a:r>
              <a:rPr lang="en-US" sz="1050">
                <a:latin typeface="Calibri" panose="020F0502020204030204" pitchFamily="34" charset="0"/>
                <a:cs typeface="Calibri" panose="020F0502020204030204" pitchFamily="34" charset="0"/>
              </a:rPr>
              <a:t>Image from </a:t>
            </a:r>
            <a:r>
              <a:rPr lang="en-US" sz="1050" i="1">
                <a:solidFill>
                  <a:srgbClr val="0563C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Project Firstline Hand Hygiene Steps</a:t>
            </a:r>
            <a:r>
              <a:rPr lang="en-US" sz="1050" i="1">
                <a:latin typeface="Calibri" panose="020F0502020204030204" pitchFamily="34" charset="0"/>
                <a:cs typeface="Calibri" panose="020F0502020204030204" pitchFamily="34" charset="0"/>
              </a:rPr>
              <a:t>. </a:t>
            </a:r>
            <a:r>
              <a:rPr lang="en-US" sz="1050">
                <a:latin typeface="Calibri" panose="020F0502020204030204" pitchFamily="34" charset="0"/>
                <a:cs typeface="Calibri" panose="020F0502020204030204" pitchFamily="34" charset="0"/>
              </a:rPr>
              <a:t>(2023, May).</a:t>
            </a:r>
            <a:endParaRPr lang="en-US" sz="1050"/>
          </a:p>
        </p:txBody>
      </p:sp>
    </p:spTree>
    <p:extLst>
      <p:ext uri="{BB962C8B-B14F-4D97-AF65-F5344CB8AC3E}">
        <p14:creationId xmlns:p14="http://schemas.microsoft.com/office/powerpoint/2010/main" val="190050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E3DDA-7197-3865-94D6-250FA959B285}"/>
              </a:ext>
            </a:extLst>
          </p:cNvPr>
          <p:cNvSpPr>
            <a:spLocks noGrp="1"/>
          </p:cNvSpPr>
          <p:nvPr>
            <p:ph type="title"/>
          </p:nvPr>
        </p:nvSpPr>
        <p:spPr>
          <a:xfrm>
            <a:off x="838199" y="96057"/>
            <a:ext cx="10515600" cy="1325563"/>
          </a:xfrm>
        </p:spPr>
        <p:txBody>
          <a:bodyPr/>
          <a:lstStyle/>
          <a:p>
            <a:pPr algn="ctr"/>
            <a:r>
              <a:rPr lang="en-US" dirty="0">
                <a:latin typeface="Segoe UI Light" panose="020B0502040204020203" pitchFamily="34" charset="0"/>
                <a:cs typeface="Segoe UI Light" panose="020B0502040204020203" pitchFamily="34" charset="0"/>
              </a:rPr>
              <a:t>How to wash your hands video</a:t>
            </a:r>
          </a:p>
        </p:txBody>
      </p:sp>
      <p:pic>
        <p:nvPicPr>
          <p:cNvPr id="7" name="Online Media 6" title="How to Wash Your Hands">
            <a:hlinkClick r:id="" action="ppaction://media"/>
            <a:extLst>
              <a:ext uri="{FF2B5EF4-FFF2-40B4-BE49-F238E27FC236}">
                <a16:creationId xmlns:a16="http://schemas.microsoft.com/office/drawing/2014/main" id="{014BFC42-1FCD-58FD-12A0-9A20ACD72B5B}"/>
              </a:ext>
            </a:extLst>
          </p:cNvPr>
          <p:cNvPicPr>
            <a:picLocks noGrp="1" noRot="1" noChangeAspect="1"/>
          </p:cNvPicPr>
          <p:nvPr>
            <p:ph idx="1"/>
            <a:videoFile r:link="rId1"/>
          </p:nvPr>
        </p:nvPicPr>
        <p:blipFill>
          <a:blip r:embed="rId4"/>
          <a:stretch>
            <a:fillRect/>
          </a:stretch>
        </p:blipFill>
        <p:spPr>
          <a:xfrm>
            <a:off x="1728066" y="1674738"/>
            <a:ext cx="8735865" cy="493609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25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C326437-5009-1542-FA26-DA4EFFF70ED5}"/>
              </a:ext>
            </a:extLst>
          </p:cNvPr>
          <p:cNvSpPr>
            <a:spLocks noGrp="1"/>
          </p:cNvSpPr>
          <p:nvPr>
            <p:ph type="title"/>
          </p:nvPr>
        </p:nvSpPr>
        <p:spPr>
          <a:xfrm>
            <a:off x="6364609" y="1327798"/>
            <a:ext cx="5162236" cy="4629282"/>
          </a:xfrm>
        </p:spPr>
        <p:txBody>
          <a:bodyPr vert="horz" lIns="91440" tIns="45720" rIns="91440" bIns="45720" rtlCol="0" anchor="t">
            <a:normAutofit/>
          </a:bodyPr>
          <a:lstStyle/>
          <a:p>
            <a:r>
              <a:rPr lang="en-US" kern="1200" dirty="0">
                <a:solidFill>
                  <a:schemeClr val="tx2"/>
                </a:solidFill>
                <a:latin typeface="Segoe UI Light" panose="020B0502040204020203" pitchFamily="34" charset="0"/>
                <a:cs typeface="Segoe UI Light" panose="020B0502040204020203" pitchFamily="34" charset="0"/>
              </a:rPr>
              <a:t>Activity – time to demonstrate your knowledge!</a:t>
            </a:r>
          </a:p>
        </p:txBody>
      </p:sp>
      <p:pic>
        <p:nvPicPr>
          <p:cNvPr id="8" name="Graphic 7" descr="Person with Idea">
            <a:extLst>
              <a:ext uri="{FF2B5EF4-FFF2-40B4-BE49-F238E27FC236}">
                <a16:creationId xmlns:a16="http://schemas.microsoft.com/office/drawing/2014/main" id="{1C45054F-80E6-06F8-DB68-495558E9FE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7603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Soap on hand">
            <a:extLst>
              <a:ext uri="{FF2B5EF4-FFF2-40B4-BE49-F238E27FC236}">
                <a16:creationId xmlns:a16="http://schemas.microsoft.com/office/drawing/2014/main" id="{F82367E8-39DC-5391-24D0-D7B927DE5C7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368" r="20366" b="-1"/>
          <a:stretch/>
        </p:blipFill>
        <p:spPr>
          <a:xfrm>
            <a:off x="6103027" y="10"/>
            <a:ext cx="6088971"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useBgFill="1">
        <p:nvSpPr>
          <p:cNvPr id="16" name="Rectangle 1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ACB81-A162-5D34-AD21-78A238E61824}"/>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dirty="0">
                <a:latin typeface="Segoe UI Light" panose="020B0502040204020203" pitchFamily="34" charset="0"/>
                <a:cs typeface="Segoe UI Light" panose="020B0502040204020203" pitchFamily="34" charset="0"/>
              </a:rPr>
              <a:t>Instructions</a:t>
            </a:r>
          </a:p>
        </p:txBody>
      </p:sp>
      <p:sp>
        <p:nvSpPr>
          <p:cNvPr id="4" name="Text Placeholder 3">
            <a:extLst>
              <a:ext uri="{FF2B5EF4-FFF2-40B4-BE49-F238E27FC236}">
                <a16:creationId xmlns:a16="http://schemas.microsoft.com/office/drawing/2014/main" id="{E86C4B6E-2BF8-8ED5-8A87-F241FDC0021E}"/>
              </a:ext>
            </a:extLst>
          </p:cNvPr>
          <p:cNvSpPr>
            <a:spLocks noGrp="1"/>
          </p:cNvSpPr>
          <p:nvPr>
            <p:ph type="body" sz="half" idx="2"/>
          </p:nvPr>
        </p:nvSpPr>
        <p:spPr>
          <a:xfrm>
            <a:off x="391886" y="2285995"/>
            <a:ext cx="5370285" cy="4448634"/>
          </a:xfrm>
        </p:spPr>
        <p:txBody>
          <a:bodyPr vert="horz" lIns="91440" tIns="45720" rIns="91440" bIns="45720" rtlCol="0" anchor="ctr">
            <a:normAutofit/>
          </a:bodyPr>
          <a:lstStyle/>
          <a:p>
            <a:pPr marL="742950" indent="-457200">
              <a:buFont typeface="+mj-lt"/>
              <a:buAutoNum type="arabicPeriod"/>
            </a:pPr>
            <a:r>
              <a:rPr lang="en-US" sz="2000" dirty="0">
                <a:latin typeface="Segoe UI Light" panose="020B0502040204020203" pitchFamily="34" charset="0"/>
                <a:cs typeface="Segoe UI Light" panose="020B0502040204020203" pitchFamily="34" charset="0"/>
              </a:rPr>
              <a:t>Apply clean gloves</a:t>
            </a:r>
          </a:p>
          <a:p>
            <a:pPr marL="742950" indent="-457200">
              <a:buFont typeface="+mj-lt"/>
              <a:buAutoNum type="arabicPeriod"/>
            </a:pPr>
            <a:r>
              <a:rPr lang="en-US" sz="2000" dirty="0">
                <a:latin typeface="Segoe UI Light" panose="020B0502040204020203" pitchFamily="34" charset="0"/>
                <a:cs typeface="Segoe UI Light" panose="020B0502040204020203" pitchFamily="34" charset="0"/>
              </a:rPr>
              <a:t>Apply the fluorescent germ indicator gel or lotion to hands </a:t>
            </a:r>
          </a:p>
          <a:p>
            <a:pPr marL="742950" indent="-457200">
              <a:buFont typeface="+mj-lt"/>
              <a:buAutoNum type="arabicPeriod"/>
            </a:pPr>
            <a:r>
              <a:rPr lang="en-US" sz="2000" dirty="0">
                <a:latin typeface="Segoe UI Light" panose="020B0502040204020203" pitchFamily="34" charset="0"/>
                <a:cs typeface="Segoe UI Light" panose="020B0502040204020203" pitchFamily="34" charset="0"/>
              </a:rPr>
              <a:t>Rub your hands together as you would if you were handwashing or using hand sanitizer.</a:t>
            </a:r>
          </a:p>
          <a:p>
            <a:pPr marL="742950" indent="-457200">
              <a:buFont typeface="+mj-lt"/>
              <a:buAutoNum type="arabicPeriod"/>
            </a:pPr>
            <a:r>
              <a:rPr lang="en-US" sz="2000" dirty="0">
                <a:latin typeface="Segoe UI Light" panose="020B0502040204020203" pitchFamily="34" charset="0"/>
                <a:cs typeface="Segoe UI Light" panose="020B0502040204020203" pitchFamily="34" charset="0"/>
              </a:rPr>
              <a:t>Use black light to identify any missed areas</a:t>
            </a:r>
          </a:p>
          <a:p>
            <a:pPr marL="742950" indent="-457200">
              <a:buFont typeface="+mj-lt"/>
              <a:buAutoNum type="arabicPeriod"/>
            </a:pPr>
            <a:r>
              <a:rPr lang="en-US" sz="2000" dirty="0">
                <a:latin typeface="Segoe UI Light" panose="020B0502040204020203" pitchFamily="34" charset="0"/>
                <a:cs typeface="Segoe UI Light" panose="020B0502040204020203" pitchFamily="34" charset="0"/>
              </a:rPr>
              <a:t>Doff gloves</a:t>
            </a:r>
          </a:p>
          <a:p>
            <a:pPr indent="-228600">
              <a:buFont typeface="Arial" panose="020B0604020202020204" pitchFamily="34" charset="0"/>
              <a:buChar char="•"/>
            </a:pPr>
            <a:endParaRPr lang="en-US" sz="1900" dirty="0"/>
          </a:p>
        </p:txBody>
      </p:sp>
    </p:spTree>
    <p:extLst>
      <p:ext uri="{BB962C8B-B14F-4D97-AF65-F5344CB8AC3E}">
        <p14:creationId xmlns:p14="http://schemas.microsoft.com/office/powerpoint/2010/main" val="53751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81EF-0FEA-3A49-55FD-2E5613B5772C}"/>
              </a:ext>
            </a:extLst>
          </p:cNvPr>
          <p:cNvSpPr>
            <a:spLocks noGrp="1"/>
          </p:cNvSpPr>
          <p:nvPr>
            <p:ph type="title"/>
          </p:nvPr>
        </p:nvSpPr>
        <p:spPr>
          <a:xfrm>
            <a:off x="838199" y="365125"/>
            <a:ext cx="10730023" cy="1888977"/>
          </a:xfrm>
        </p:spPr>
        <p:txBody>
          <a:bodyPr anchor="ctr">
            <a:normAutofit/>
          </a:bodyPr>
          <a:lstStyle/>
          <a:p>
            <a:r>
              <a:rPr lang="en-US" sz="3600" dirty="0">
                <a:latin typeface="Segoe UI Light" panose="020B0502040204020203" pitchFamily="34" charset="0"/>
                <a:cs typeface="Segoe UI Light" panose="020B0502040204020203" pitchFamily="34" charset="0"/>
              </a:rPr>
              <a:t>Contributions by: </a:t>
            </a:r>
          </a:p>
        </p:txBody>
      </p:sp>
      <p:graphicFrame>
        <p:nvGraphicFramePr>
          <p:cNvPr id="5" name="Content Placeholder 2">
            <a:extLst>
              <a:ext uri="{FF2B5EF4-FFF2-40B4-BE49-F238E27FC236}">
                <a16:creationId xmlns:a16="http://schemas.microsoft.com/office/drawing/2014/main" id="{D4B811E5-B416-9951-C430-B51345D01DD5}"/>
              </a:ext>
            </a:extLst>
          </p:cNvPr>
          <p:cNvGraphicFramePr>
            <a:graphicFrameLocks noGrp="1"/>
          </p:cNvGraphicFramePr>
          <p:nvPr>
            <p:ph idx="1"/>
            <p:extLst>
              <p:ext uri="{D42A27DB-BD31-4B8C-83A1-F6EECF244321}">
                <p14:modId xmlns:p14="http://schemas.microsoft.com/office/powerpoint/2010/main" val="3246303142"/>
              </p:ext>
            </p:extLst>
          </p:nvPr>
        </p:nvGraphicFramePr>
        <p:xfrm>
          <a:off x="1240240" y="2394097"/>
          <a:ext cx="9711519" cy="370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5F252CE-6ECF-1DB2-F9A1-A2ACF78B4B3D}"/>
              </a:ext>
            </a:extLst>
          </p:cNvPr>
          <p:cNvSpPr txBox="1"/>
          <p:nvPr/>
        </p:nvSpPr>
        <p:spPr>
          <a:xfrm>
            <a:off x="4335492" y="6283631"/>
            <a:ext cx="4702491" cy="430887"/>
          </a:xfrm>
          <a:prstGeom prst="rect">
            <a:avLst/>
          </a:prstGeom>
          <a:noFill/>
        </p:spPr>
        <p:txBody>
          <a:bodyPr wrap="square">
            <a:spAutoFit/>
          </a:bodyPr>
          <a:lstStyle/>
          <a:p>
            <a:r>
              <a:rPr lang="en-US" sz="2200" dirty="0">
                <a:latin typeface="Segoe UI Light" panose="020B0502040204020203" pitchFamily="34" charset="0"/>
                <a:cs typeface="Segoe UI Light" panose="020B0502040204020203" pitchFamily="34" charset="0"/>
              </a:rPr>
              <a:t>LTC.InfectionPrevention@hennepin.us</a:t>
            </a:r>
          </a:p>
        </p:txBody>
      </p:sp>
      <p:pic>
        <p:nvPicPr>
          <p:cNvPr id="10" name="Graphic 9" descr="Email with solid fill">
            <a:extLst>
              <a:ext uri="{FF2B5EF4-FFF2-40B4-BE49-F238E27FC236}">
                <a16:creationId xmlns:a16="http://schemas.microsoft.com/office/drawing/2014/main" id="{3926018C-1E2C-5859-AFE2-ADFB5746F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9438" y="6231765"/>
            <a:ext cx="475581" cy="475581"/>
          </a:xfrm>
          <a:prstGeom prst="rect">
            <a:avLst/>
          </a:prstGeom>
        </p:spPr>
      </p:pic>
      <p:pic>
        <p:nvPicPr>
          <p:cNvPr id="4" name="Picture 3">
            <a:extLst>
              <a:ext uri="{FF2B5EF4-FFF2-40B4-BE49-F238E27FC236}">
                <a16:creationId xmlns:a16="http://schemas.microsoft.com/office/drawing/2014/main" id="{6693481A-65CF-AE32-5A43-BD78B7D9B181}"/>
              </a:ext>
            </a:extLst>
          </p:cNvPr>
          <p:cNvPicPr>
            <a:picLocks noChangeAspect="1"/>
          </p:cNvPicPr>
          <p:nvPr/>
        </p:nvPicPr>
        <p:blipFill>
          <a:blip r:embed="rId10"/>
          <a:stretch>
            <a:fillRect/>
          </a:stretch>
        </p:blipFill>
        <p:spPr>
          <a:xfrm>
            <a:off x="4722753" y="182108"/>
            <a:ext cx="3361704" cy="2071994"/>
          </a:xfrm>
          <a:prstGeom prst="rect">
            <a:avLst/>
          </a:prstGeom>
        </p:spPr>
      </p:pic>
    </p:spTree>
    <p:extLst>
      <p:ext uri="{BB962C8B-B14F-4D97-AF65-F5344CB8AC3E}">
        <p14:creationId xmlns:p14="http://schemas.microsoft.com/office/powerpoint/2010/main" val="3165439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5152E-F823-B829-CD7B-522B99AC3F33}"/>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dirty="0">
                <a:latin typeface="Segoe UI Light" panose="020B0502040204020203" pitchFamily="34" charset="0"/>
                <a:cs typeface="Segoe UI Light" panose="020B0502040204020203" pitchFamily="34" charset="0"/>
              </a:rPr>
              <a:t>Let’s take a moment to rewind and think</a:t>
            </a:r>
            <a:r>
              <a:rPr lang="en-US" sz="3700" dirty="0"/>
              <a:t>…</a:t>
            </a:r>
            <a:br>
              <a:rPr lang="en-US" sz="3700" dirty="0"/>
            </a:br>
            <a:endParaRPr lang="en-US" sz="3700" dirty="0"/>
          </a:p>
        </p:txBody>
      </p:sp>
      <p:sp>
        <p:nvSpPr>
          <p:cNvPr id="4" name="Text Placeholder 3">
            <a:extLst>
              <a:ext uri="{FF2B5EF4-FFF2-40B4-BE49-F238E27FC236}">
                <a16:creationId xmlns:a16="http://schemas.microsoft.com/office/drawing/2014/main" id="{799275C5-C4BC-CAC3-AB3B-88816FFD3F03}"/>
              </a:ext>
            </a:extLst>
          </p:cNvPr>
          <p:cNvSpPr>
            <a:spLocks noGrp="1"/>
          </p:cNvSpPr>
          <p:nvPr>
            <p:ph type="body" sz="half" idx="2"/>
          </p:nvPr>
        </p:nvSpPr>
        <p:spPr>
          <a:xfrm>
            <a:off x="1081116" y="2641600"/>
            <a:ext cx="4646905" cy="3613149"/>
          </a:xfrm>
        </p:spPr>
        <p:txBody>
          <a:bodyPr vert="horz" lIns="91440" tIns="45720" rIns="91440" bIns="45720" rtlCol="0" anchor="ctr">
            <a:normAutofit/>
          </a:bodyPr>
          <a:lstStyle/>
          <a:p>
            <a:r>
              <a:rPr lang="en-US" sz="2000" dirty="0">
                <a:latin typeface="Segoe UI Light" panose="020B0502040204020203" pitchFamily="34" charset="0"/>
                <a:cs typeface="Segoe UI Light" panose="020B0502040204020203" pitchFamily="34" charset="0"/>
              </a:rPr>
              <a:t>Did you contaminate yourself while doffing gloves?</a:t>
            </a:r>
          </a:p>
          <a:p>
            <a:pPr indent="-228600">
              <a:buFont typeface="Arial" panose="020B0604020202020204" pitchFamily="34" charset="0"/>
              <a:buChar char="•"/>
            </a:pPr>
            <a:endParaRPr lang="en-US" sz="2000" dirty="0">
              <a:latin typeface="Segoe UI Light" panose="020B0502040204020203" pitchFamily="34" charset="0"/>
              <a:cs typeface="Segoe UI Light" panose="020B0502040204020203" pitchFamily="34" charset="0"/>
            </a:endParaRPr>
          </a:p>
          <a:p>
            <a:r>
              <a:rPr lang="en-US" sz="2000" dirty="0">
                <a:latin typeface="Segoe UI Light" panose="020B0502040204020203" pitchFamily="34" charset="0"/>
                <a:cs typeface="Segoe UI Light" panose="020B0502040204020203" pitchFamily="34" charset="0"/>
              </a:rPr>
              <a:t>Use the blacklight to see where you may have contaminated your skin by removing gloves.</a:t>
            </a:r>
          </a:p>
          <a:p>
            <a:pPr indent="-228600">
              <a:buFont typeface="Arial" panose="020B0604020202020204" pitchFamily="34" charset="0"/>
              <a:buChar char="•"/>
            </a:pPr>
            <a:endParaRPr lang="en-US" sz="2000" dirty="0">
              <a:latin typeface="Segoe UI Light" panose="020B0502040204020203" pitchFamily="34" charset="0"/>
              <a:cs typeface="Segoe UI Light" panose="020B0502040204020203" pitchFamily="34" charset="0"/>
            </a:endParaRPr>
          </a:p>
          <a:p>
            <a:r>
              <a:rPr lang="en-US" sz="2000" dirty="0">
                <a:latin typeface="Segoe UI Light" panose="020B0502040204020203" pitchFamily="34" charset="0"/>
                <a:cs typeface="Segoe UI Light" panose="020B0502040204020203" pitchFamily="34" charset="0"/>
              </a:rPr>
              <a:t>Remember – always perform hand hygiene after doffing gloves!</a:t>
            </a:r>
          </a:p>
          <a:p>
            <a:pPr indent="-228600">
              <a:buFont typeface="Arial" panose="020B0604020202020204" pitchFamily="34" charset="0"/>
              <a:buChar char="•"/>
            </a:pPr>
            <a:endParaRPr lang="en-US" sz="2000" dirty="0"/>
          </a:p>
        </p:txBody>
      </p:sp>
      <p:pic>
        <p:nvPicPr>
          <p:cNvPr id="5" name="Picture Placeholder 4">
            <a:extLst>
              <a:ext uri="{FF2B5EF4-FFF2-40B4-BE49-F238E27FC236}">
                <a16:creationId xmlns:a16="http://schemas.microsoft.com/office/drawing/2014/main" id="{62323CC3-8B37-70BF-7488-1A31858F7B05}"/>
              </a:ext>
            </a:extLst>
          </p:cNvPr>
          <p:cNvPicPr>
            <a:picLocks noGrp="1" noChangeAspect="1"/>
          </p:cNvPicPr>
          <p:nvPr>
            <p:ph type="pic" idx="1"/>
          </p:nvPr>
        </p:nvPicPr>
        <p:blipFill rotWithShape="1">
          <a:blip r:embed="rId3">
            <a:duotone>
              <a:schemeClr val="accent1">
                <a:shade val="45000"/>
                <a:satMod val="135000"/>
              </a:schemeClr>
              <a:prstClr val="white"/>
            </a:duotone>
          </a:blip>
          <a:srcRect l="22146" r="18677"/>
          <a:stretch/>
        </p:blipFill>
        <p:spPr>
          <a:xfrm>
            <a:off x="6096000" y="1"/>
            <a:ext cx="6102825" cy="6858000"/>
          </a:xfrm>
          <a:prstGeom prst="rect">
            <a:avLst/>
          </a:prstGeom>
        </p:spPr>
      </p:pic>
    </p:spTree>
    <p:extLst>
      <p:ext uri="{BB962C8B-B14F-4D97-AF65-F5344CB8AC3E}">
        <p14:creationId xmlns:p14="http://schemas.microsoft.com/office/powerpoint/2010/main" val="261820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09FA61-CB18-EF05-AF2B-5844D7F39FAB}"/>
              </a:ext>
            </a:extLst>
          </p:cNvPr>
          <p:cNvSpPr/>
          <p:nvPr/>
        </p:nvSpPr>
        <p:spPr>
          <a:xfrm>
            <a:off x="0" y="0"/>
            <a:ext cx="3167270"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6BA63-2234-56A7-C3F0-6CE12D117B21}"/>
              </a:ext>
            </a:extLst>
          </p:cNvPr>
          <p:cNvSpPr>
            <a:spLocks noGrp="1"/>
          </p:cNvSpPr>
          <p:nvPr>
            <p:ph type="title"/>
          </p:nvPr>
        </p:nvSpPr>
        <p:spPr>
          <a:xfrm>
            <a:off x="281609" y="1690894"/>
            <a:ext cx="2620617" cy="1900445"/>
          </a:xfrm>
        </p:spPr>
        <p:txBody>
          <a:bodyPr>
            <a:noAutofit/>
          </a:bodyPr>
          <a:lstStyle/>
          <a:p>
            <a:r>
              <a:rPr lang="en-US" sz="3600" dirty="0">
                <a:latin typeface="Segoe UI Light" panose="020B0502040204020203" pitchFamily="34" charset="0"/>
                <a:cs typeface="Segoe UI Light" panose="020B0502040204020203" pitchFamily="34" charset="0"/>
              </a:rPr>
              <a:t>Promoting a positive hand hygiene culture</a:t>
            </a:r>
          </a:p>
        </p:txBody>
      </p:sp>
      <p:pic>
        <p:nvPicPr>
          <p:cNvPr id="7" name="Content Placeholder 6" descr="A diagram of a company&#10;&#10;Description automatically generated">
            <a:extLst>
              <a:ext uri="{FF2B5EF4-FFF2-40B4-BE49-F238E27FC236}">
                <a16:creationId xmlns:a16="http://schemas.microsoft.com/office/drawing/2014/main" id="{D4A85420-D215-9052-BEC0-03B324D678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83835" y="39342"/>
            <a:ext cx="9047922" cy="6785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76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252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85E447-B371-817C-B328-A8EFBD73EFE1}"/>
              </a:ext>
            </a:extLst>
          </p:cNvPr>
          <p:cNvSpPr/>
          <p:nvPr/>
        </p:nvSpPr>
        <p:spPr>
          <a:xfrm>
            <a:off x="0" y="0"/>
            <a:ext cx="4890052"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C9DC6-224E-6132-12D5-378D8CE61575}"/>
              </a:ext>
            </a:extLst>
          </p:cNvPr>
          <p:cNvSpPr>
            <a:spLocks noGrp="1"/>
          </p:cNvSpPr>
          <p:nvPr>
            <p:ph type="title"/>
          </p:nvPr>
        </p:nvSpPr>
        <p:spPr>
          <a:xfrm>
            <a:off x="519867" y="1162843"/>
            <a:ext cx="4144617" cy="1325563"/>
          </a:xfrm>
        </p:spPr>
        <p:txBody>
          <a:bodyPr>
            <a:normAutofit fontScale="90000"/>
          </a:bodyPr>
          <a:lstStyle/>
          <a:p>
            <a:r>
              <a:rPr lang="en-US" dirty="0">
                <a:latin typeface="Segoe UI Light" panose="020B0502040204020203" pitchFamily="34" charset="0"/>
                <a:cs typeface="Segoe UI Light" panose="020B0502040204020203" pitchFamily="34" charset="0"/>
              </a:rPr>
              <a:t>Promoting a positive hand hygiene culture</a:t>
            </a:r>
          </a:p>
        </p:txBody>
      </p:sp>
      <p:sp>
        <p:nvSpPr>
          <p:cNvPr id="12" name="Content Placeholder 11">
            <a:extLst>
              <a:ext uri="{FF2B5EF4-FFF2-40B4-BE49-F238E27FC236}">
                <a16:creationId xmlns:a16="http://schemas.microsoft.com/office/drawing/2014/main" id="{6898F3EB-E320-A8C3-D3D3-1DE2EE7B59F6}"/>
              </a:ext>
            </a:extLst>
          </p:cNvPr>
          <p:cNvSpPr>
            <a:spLocks noGrp="1"/>
          </p:cNvSpPr>
          <p:nvPr>
            <p:ph sz="half" idx="2"/>
          </p:nvPr>
        </p:nvSpPr>
        <p:spPr>
          <a:xfrm>
            <a:off x="5678713" y="298451"/>
            <a:ext cx="5993419" cy="6160406"/>
          </a:xfrm>
        </p:spPr>
        <p:txBody>
          <a:bodyPr>
            <a:normAutofit/>
          </a:bodyPr>
          <a:lstStyle/>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Audits are ways to review and evaluate practices</a:t>
            </a: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Audit data is calculated into a hand hygiene compliance rate</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The purpose of audits are to find our strengths and identify opportunities for improvement</a:t>
            </a: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kern="100" dirty="0">
                <a:latin typeface="Segoe UI Light" panose="020B0502040204020203" pitchFamily="34" charset="0"/>
                <a:ea typeface="Segoe UI" panose="020B0502040204020203" pitchFamily="34" charset="0"/>
                <a:cs typeface="Times New Roman" panose="02020603050405020304" pitchFamily="18" charset="0"/>
              </a:rPr>
              <a:t>You can’t know whether you’ve made progress if you don’t know where you’re starting from!</a:t>
            </a:r>
            <a:endParaRPr lang="en-US" sz="2400" dirty="0">
              <a:latin typeface="Segoe UI Light" panose="020B0502040204020203" pitchFamily="34" charset="0"/>
              <a:cs typeface="Segoe UI Light" panose="020B0502040204020203" pitchFamily="34" charset="0"/>
            </a:endParaRPr>
          </a:p>
        </p:txBody>
      </p:sp>
      <p:pic>
        <p:nvPicPr>
          <p:cNvPr id="19" name="Picture 18">
            <a:extLst>
              <a:ext uri="{FF2B5EF4-FFF2-40B4-BE49-F238E27FC236}">
                <a16:creationId xmlns:a16="http://schemas.microsoft.com/office/drawing/2014/main" id="{A399A7B9-9874-E9A0-1B2F-7535F8CF40CB}"/>
              </a:ext>
            </a:extLst>
          </p:cNvPr>
          <p:cNvPicPr>
            <a:picLocks noChangeAspect="1"/>
          </p:cNvPicPr>
          <p:nvPr/>
        </p:nvPicPr>
        <p:blipFill>
          <a:blip r:embed="rId3"/>
          <a:stretch>
            <a:fillRect/>
          </a:stretch>
        </p:blipFill>
        <p:spPr>
          <a:xfrm>
            <a:off x="157120" y="3609234"/>
            <a:ext cx="4575812" cy="1520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00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474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740"/>
                            </p:stCondLst>
                            <p:childTnLst>
                              <p:par>
                                <p:cTn id="11" presetID="1" presetClass="entr" presetSubtype="0" fill="hold" nodeType="afterEffect">
                                  <p:stCondLst>
                                    <p:cond delay="1020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par>
                          <p:cTn id="13" fill="hold">
                            <p:stCondLst>
                              <p:cond delay="15940"/>
                            </p:stCondLst>
                            <p:childTnLst>
                              <p:par>
                                <p:cTn id="14" presetID="1" presetClass="entr" presetSubtype="0" fill="hold" nodeType="afterEffect">
                                  <p:stCondLst>
                                    <p:cond delay="1386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par>
                          <p:cTn id="16" fill="hold">
                            <p:stCondLst>
                              <p:cond delay="29800"/>
                            </p:stCondLst>
                            <p:childTnLst>
                              <p:par>
                                <p:cTn id="17" presetID="1" presetClass="entr" presetSubtype="0" fill="hold" nodeType="afterEffect">
                                  <p:stCondLst>
                                    <p:cond delay="1208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15560"/>
                                  </p:stCondLst>
                                  <p:childTnLst>
                                    <p:set>
                                      <p:cBhvr>
                                        <p:cTn id="22" dur="1" fill="hold">
                                          <p:stCondLst>
                                            <p:cond delay="0"/>
                                          </p:stCondLst>
                                        </p:cTn>
                                        <p:tgtEl>
                                          <p:spTgt spid="12">
                                            <p:txEl>
                                              <p:pRg st="7" end="7"/>
                                            </p:txEl>
                                          </p:spTgt>
                                        </p:tgtEl>
                                        <p:attrNameLst>
                                          <p:attrName>style.visibility</p:attrName>
                                        </p:attrNameLst>
                                      </p:cBhvr>
                                      <p:to>
                                        <p:strVal val="visible"/>
                                      </p:to>
                                    </p:set>
                                    <p:anim calcmode="lin" valueType="num">
                                      <p:cBhvr>
                                        <p:cTn id="23" dur="2000" fill="hold"/>
                                        <p:tgtEl>
                                          <p:spTgt spid="12">
                                            <p:txEl>
                                              <p:pRg st="7" end="7"/>
                                            </p:txEl>
                                          </p:spTgt>
                                        </p:tgtEl>
                                        <p:attrNameLst>
                                          <p:attrName>ppt_w</p:attrName>
                                        </p:attrNameLst>
                                      </p:cBhvr>
                                      <p:tavLst>
                                        <p:tav tm="0">
                                          <p:val>
                                            <p:fltVal val="0"/>
                                          </p:val>
                                        </p:tav>
                                        <p:tav tm="100000">
                                          <p:val>
                                            <p:strVal val="#ppt_w"/>
                                          </p:val>
                                        </p:tav>
                                      </p:tavLst>
                                    </p:anim>
                                    <p:anim calcmode="lin" valueType="num">
                                      <p:cBhvr>
                                        <p:cTn id="24" dur="2000" fill="hold"/>
                                        <p:tgtEl>
                                          <p:spTgt spid="12">
                                            <p:txEl>
                                              <p:pRg st="7" end="7"/>
                                            </p:txEl>
                                          </p:spTgt>
                                        </p:tgtEl>
                                        <p:attrNameLst>
                                          <p:attrName>ppt_h</p:attrName>
                                        </p:attrNameLst>
                                      </p:cBhvr>
                                      <p:tavLst>
                                        <p:tav tm="0">
                                          <p:val>
                                            <p:fltVal val="0"/>
                                          </p:val>
                                        </p:tav>
                                        <p:tav tm="100000">
                                          <p:val>
                                            <p:strVal val="#ppt_h"/>
                                          </p:val>
                                        </p:tav>
                                      </p:tavLst>
                                    </p:anim>
                                    <p:animEffect transition="in" filter="fade">
                                      <p:cBhvr>
                                        <p:cTn id="25" dur="2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09FA61-CB18-EF05-AF2B-5844D7F39FAB}"/>
              </a:ext>
            </a:extLst>
          </p:cNvPr>
          <p:cNvSpPr/>
          <p:nvPr/>
        </p:nvSpPr>
        <p:spPr>
          <a:xfrm>
            <a:off x="0" y="0"/>
            <a:ext cx="4890052"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6BA63-2234-56A7-C3F0-6CE12D117B21}"/>
              </a:ext>
            </a:extLst>
          </p:cNvPr>
          <p:cNvSpPr>
            <a:spLocks noGrp="1"/>
          </p:cNvSpPr>
          <p:nvPr>
            <p:ph type="title"/>
          </p:nvPr>
        </p:nvSpPr>
        <p:spPr>
          <a:xfrm>
            <a:off x="419100" y="1094340"/>
            <a:ext cx="4051852" cy="1325563"/>
          </a:xfrm>
        </p:spPr>
        <p:txBody>
          <a:bodyPr>
            <a:normAutofit fontScale="90000"/>
          </a:bodyPr>
          <a:lstStyle/>
          <a:p>
            <a:r>
              <a:rPr lang="en-US" dirty="0">
                <a:latin typeface="Segoe UI Light" panose="020B0502040204020203" pitchFamily="34" charset="0"/>
                <a:cs typeface="Segoe UI Light" panose="020B0502040204020203" pitchFamily="34" charset="0"/>
              </a:rPr>
              <a:t>Promoting a positive hand hygiene culture</a:t>
            </a:r>
          </a:p>
        </p:txBody>
      </p:sp>
      <p:sp>
        <p:nvSpPr>
          <p:cNvPr id="11" name="Content Placeholder 10">
            <a:extLst>
              <a:ext uri="{FF2B5EF4-FFF2-40B4-BE49-F238E27FC236}">
                <a16:creationId xmlns:a16="http://schemas.microsoft.com/office/drawing/2014/main" id="{ABF6C65E-0490-59EE-1EC7-01994E97FD58}"/>
              </a:ext>
            </a:extLst>
          </p:cNvPr>
          <p:cNvSpPr>
            <a:spLocks noGrp="1"/>
          </p:cNvSpPr>
          <p:nvPr>
            <p:ph sz="half" idx="1"/>
          </p:nvPr>
        </p:nvSpPr>
        <p:spPr>
          <a:xfrm>
            <a:off x="5537667" y="821636"/>
            <a:ext cx="6001821" cy="5609880"/>
          </a:xfrm>
        </p:spPr>
        <p:txBody>
          <a:bodyPr>
            <a:normAutofit lnSpcReduction="10000"/>
          </a:bodyPr>
          <a:lstStyle/>
          <a:p>
            <a:pPr marL="514350" indent="-514350">
              <a:buFont typeface="+mj-lt"/>
              <a:buAutoNum type="arabicPeriod"/>
            </a:pPr>
            <a:r>
              <a:rPr lang="en-US" dirty="0">
                <a:latin typeface="Segoe UI Light" panose="020B0502040204020203" pitchFamily="34" charset="0"/>
                <a:cs typeface="Segoe UI Light" panose="020B0502040204020203" pitchFamily="34" charset="0"/>
              </a:rPr>
              <a:t>Do I know where hand sanitizer is available and where I can wash my hands?</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Do I know where to get more hand hygiene supplies or who to contact if supplies are low?</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Are hand hygiene supplies available where I need them to be to do my job safely and effectively? If not, where else should they be?</a:t>
            </a:r>
          </a:p>
          <a:p>
            <a:pPr marL="514350" indent="-514350">
              <a:buFont typeface="+mj-lt"/>
              <a:buAutoNum type="arabicPeriod"/>
            </a:pPr>
            <a:r>
              <a:rPr lang="en-US" dirty="0">
                <a:latin typeface="Segoe UI Light" panose="020B0502040204020203" pitchFamily="34" charset="0"/>
                <a:cs typeface="Segoe UI Light" panose="020B0502040204020203" pitchFamily="34" charset="0"/>
              </a:rPr>
              <a:t>Are there other resources, tools, supplies, or processes that would increase hand hygiene practices in our facility?</a:t>
            </a:r>
          </a:p>
          <a:p>
            <a:endParaRPr lang="en-US" dirty="0"/>
          </a:p>
        </p:txBody>
      </p:sp>
      <p:pic>
        <p:nvPicPr>
          <p:cNvPr id="6" name="Picture 5">
            <a:extLst>
              <a:ext uri="{FF2B5EF4-FFF2-40B4-BE49-F238E27FC236}">
                <a16:creationId xmlns:a16="http://schemas.microsoft.com/office/drawing/2014/main" id="{989C7600-A54E-0663-E418-FF8D52C42522}"/>
              </a:ext>
            </a:extLst>
          </p:cNvPr>
          <p:cNvPicPr>
            <a:picLocks noChangeAspect="1"/>
          </p:cNvPicPr>
          <p:nvPr/>
        </p:nvPicPr>
        <p:blipFill>
          <a:blip r:embed="rId3"/>
          <a:stretch>
            <a:fillRect/>
          </a:stretch>
        </p:blipFill>
        <p:spPr>
          <a:xfrm>
            <a:off x="119459" y="3821803"/>
            <a:ext cx="4651134" cy="1684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42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62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120"/>
                            </p:stCondLst>
                            <p:childTnLst>
                              <p:par>
                                <p:cTn id="10" presetID="1" presetClass="entr" presetSubtype="0" fill="hold" nodeType="afterEffect">
                                  <p:stCondLst>
                                    <p:cond delay="3293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par>
                          <p:cTn id="12" fill="hold">
                            <p:stCondLst>
                              <p:cond delay="36050"/>
                            </p:stCondLst>
                            <p:childTnLst>
                              <p:par>
                                <p:cTn id="13" presetID="1" presetClass="entr" presetSubtype="0" fill="hold" nodeType="afterEffect">
                                  <p:stCondLst>
                                    <p:cond delay="473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par>
                          <p:cTn id="15" fill="hold">
                            <p:stCondLst>
                              <p:cond delay="40780"/>
                            </p:stCondLst>
                            <p:childTnLst>
                              <p:par>
                                <p:cTn id="16" presetID="1" presetClass="entr" presetSubtype="0" fill="hold" nodeType="afterEffect">
                                  <p:stCondLst>
                                    <p:cond delay="539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par>
                          <p:cTn id="18" fill="hold">
                            <p:stCondLst>
                              <p:cond delay="46170"/>
                            </p:stCondLst>
                            <p:childTnLst>
                              <p:par>
                                <p:cTn id="19" presetID="1" presetClass="entr" presetSubtype="0" fill="hold" nodeType="afterEffect">
                                  <p:stCondLst>
                                    <p:cond delay="615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3" name="Rectangle 2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2BAAA-659C-0CE0-85C7-971F93AE9DED}"/>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dirty="0">
                <a:latin typeface="Segoe UI Light" panose="020B0502040204020203" pitchFamily="34" charset="0"/>
                <a:cs typeface="Segoe UI Light" panose="020B0502040204020203" pitchFamily="34" charset="0"/>
              </a:rPr>
              <a:t>Other examples to promote positive hand hygiene culture:</a:t>
            </a:r>
          </a:p>
        </p:txBody>
      </p:sp>
      <p:sp>
        <p:nvSpPr>
          <p:cNvPr id="4" name="Text Placeholder 3">
            <a:extLst>
              <a:ext uri="{FF2B5EF4-FFF2-40B4-BE49-F238E27FC236}">
                <a16:creationId xmlns:a16="http://schemas.microsoft.com/office/drawing/2014/main" id="{FC05BC58-740A-561E-8DED-EB8CB59AF2AF}"/>
              </a:ext>
            </a:extLst>
          </p:cNvPr>
          <p:cNvSpPr>
            <a:spLocks noGrp="1"/>
          </p:cNvSpPr>
          <p:nvPr>
            <p:ph type="body" sz="half" idx="2"/>
          </p:nvPr>
        </p:nvSpPr>
        <p:spPr>
          <a:xfrm>
            <a:off x="761802" y="2743200"/>
            <a:ext cx="4646905" cy="3613149"/>
          </a:xfrm>
        </p:spPr>
        <p:txBody>
          <a:bodyPr vert="horz" lIns="91440" tIns="45720" rIns="91440" bIns="45720" rtlCol="0" anchor="ctr">
            <a:normAutofit/>
          </a:bodyPr>
          <a:lstStyle/>
          <a:p>
            <a:r>
              <a:rPr lang="en-US" sz="2400" dirty="0">
                <a:latin typeface="Segoe UI Light" panose="020B0502040204020203" pitchFamily="34" charset="0"/>
                <a:cs typeface="Segoe UI Light" panose="020B0502040204020203" pitchFamily="34" charset="0"/>
              </a:rPr>
              <a:t>Consider assigning a hand hygiene “code word or phrase” facility-wide that empowers staff to provide feedback to peers about best practices</a:t>
            </a:r>
          </a:p>
          <a:p>
            <a:pPr lvl="1" indent="-228600">
              <a:buFont typeface="Arial" panose="020B0604020202020204" pitchFamily="34" charset="0"/>
              <a:buChar char="•"/>
            </a:pPr>
            <a:endParaRPr lang="en-US" sz="2400" dirty="0">
              <a:latin typeface="Segoe UI Light" panose="020B0502040204020203" pitchFamily="34" charset="0"/>
              <a:cs typeface="Segoe UI Light" panose="020B0502040204020203" pitchFamily="34" charset="0"/>
            </a:endParaRPr>
          </a:p>
          <a:p>
            <a:pPr lvl="1" indent="-22860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This allows for quick in the moment feedback and  accountability </a:t>
            </a:r>
          </a:p>
          <a:p>
            <a:pPr indent="-228600">
              <a:buFont typeface="Arial" panose="020B0604020202020204" pitchFamily="34" charset="0"/>
              <a:buChar char="•"/>
            </a:pPr>
            <a:endParaRPr lang="en-US" sz="2000" dirty="0"/>
          </a:p>
        </p:txBody>
      </p:sp>
      <p:pic>
        <p:nvPicPr>
          <p:cNvPr id="5" name="Picture Placeholder 4" descr="Blog Archives - UBERCARE">
            <a:hlinkClick r:id="rId3"/>
            <a:extLst>
              <a:ext uri="{FF2B5EF4-FFF2-40B4-BE49-F238E27FC236}">
                <a16:creationId xmlns:a16="http://schemas.microsoft.com/office/drawing/2014/main" id="{72BBFC16-D51A-85C0-B044-2C203830F479}"/>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23971" r="23972" b="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758C8056-8770-C06C-810C-EBA92028B702}"/>
              </a:ext>
            </a:extLst>
          </p:cNvPr>
          <p:cNvSpPr/>
          <p:nvPr/>
        </p:nvSpPr>
        <p:spPr>
          <a:xfrm>
            <a:off x="7559852" y="229054"/>
            <a:ext cx="1306242" cy="609226"/>
          </a:xfrm>
          <a:prstGeom prst="wedgeRoundRectCallout">
            <a:avLst>
              <a:gd name="adj1" fmla="val -76061"/>
              <a:gd name="adj2" fmla="val 163190"/>
              <a:gd name="adj3" fmla="val 1666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Light" panose="020B0502040204020203" pitchFamily="34" charset="0"/>
                <a:cs typeface="Segoe UI Light" panose="020B0502040204020203" pitchFamily="34" charset="0"/>
              </a:rPr>
              <a:t>“Butterfly”</a:t>
            </a:r>
          </a:p>
        </p:txBody>
      </p:sp>
    </p:spTree>
    <p:extLst>
      <p:ext uri="{BB962C8B-B14F-4D97-AF65-F5344CB8AC3E}">
        <p14:creationId xmlns:p14="http://schemas.microsoft.com/office/powerpoint/2010/main" val="396860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4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3AF2E-DA61-D2D5-FD5E-35B4ADFFB726}"/>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3700" dirty="0">
                <a:latin typeface="Segoe UI Light" panose="020B0502040204020203" pitchFamily="34" charset="0"/>
                <a:cs typeface="Segoe UI Light" panose="020B0502040204020203" pitchFamily="34" charset="0"/>
              </a:rPr>
              <a:t>Other examples to promote positive hand hygiene culture:</a:t>
            </a:r>
          </a:p>
        </p:txBody>
      </p:sp>
      <p:sp>
        <p:nvSpPr>
          <p:cNvPr id="4" name="Text Placeholder 3">
            <a:extLst>
              <a:ext uri="{FF2B5EF4-FFF2-40B4-BE49-F238E27FC236}">
                <a16:creationId xmlns:a16="http://schemas.microsoft.com/office/drawing/2014/main" id="{223E01AA-7E81-4CC7-6EC2-2386C2095FD7}"/>
              </a:ext>
            </a:extLst>
          </p:cNvPr>
          <p:cNvSpPr>
            <a:spLocks noGrp="1"/>
          </p:cNvSpPr>
          <p:nvPr>
            <p:ph type="body" sz="half" idx="2"/>
          </p:nvPr>
        </p:nvSpPr>
        <p:spPr>
          <a:xfrm>
            <a:off x="721634" y="2585466"/>
            <a:ext cx="4659756" cy="3973080"/>
          </a:xfrm>
        </p:spPr>
        <p:txBody>
          <a:bodyPr vert="horz" lIns="91440" tIns="45720" rIns="91440" bIns="45720" rtlCol="0" anchor="ctr">
            <a:normAutofit fontScale="70000" lnSpcReduction="20000"/>
          </a:bodyPr>
          <a:lstStyle/>
          <a:p>
            <a:pPr>
              <a:lnSpc>
                <a:spcPct val="120000"/>
              </a:lnSpc>
            </a:pPr>
            <a:r>
              <a:rPr lang="en-US" sz="3200" dirty="0">
                <a:latin typeface="Segoe UI Light" panose="020B0502040204020203" pitchFamily="34" charset="0"/>
                <a:cs typeface="Segoe UI Light" panose="020B0502040204020203" pitchFamily="34" charset="0"/>
              </a:rPr>
              <a:t>Incentivize giving and receiving hand hygiene feedback</a:t>
            </a:r>
          </a:p>
          <a:p>
            <a:pPr indent="-228600">
              <a:lnSpc>
                <a:spcPct val="120000"/>
              </a:lnSpc>
              <a:buFont typeface="Arial" panose="020B0604020202020204" pitchFamily="34" charset="0"/>
              <a:buChar char="•"/>
            </a:pPr>
            <a:endParaRPr lang="en-US" sz="3200" dirty="0">
              <a:latin typeface="Segoe UI Light" panose="020B0502040204020203" pitchFamily="34" charset="0"/>
              <a:cs typeface="Segoe UI Light" panose="020B0502040204020203" pitchFamily="34" charset="0"/>
            </a:endParaRPr>
          </a:p>
          <a:p>
            <a:pPr marL="742950" lvl="1" indent="-228600">
              <a:lnSpc>
                <a:spcPct val="120000"/>
              </a:lnSpc>
              <a:buFont typeface="Arial" panose="020B0604020202020204" pitchFamily="34" charset="0"/>
              <a:buChar char="•"/>
            </a:pPr>
            <a:r>
              <a:rPr lang="en-US" sz="3200" dirty="0">
                <a:latin typeface="Segoe UI Light" panose="020B0502040204020203" pitchFamily="34" charset="0"/>
                <a:cs typeface="Segoe UI Light" panose="020B0502040204020203" pitchFamily="34" charset="0"/>
              </a:rPr>
              <a:t>Use a “Approach and Coach Card” for feedback</a:t>
            </a:r>
          </a:p>
          <a:p>
            <a:pPr marL="742950" lvl="1" indent="-228600">
              <a:lnSpc>
                <a:spcPct val="120000"/>
              </a:lnSpc>
              <a:buFont typeface="Arial" panose="020B0604020202020204" pitchFamily="34" charset="0"/>
              <a:buChar char="•"/>
            </a:pPr>
            <a:r>
              <a:rPr lang="en-US" sz="3200" dirty="0">
                <a:latin typeface="Segoe UI Light" panose="020B0502040204020203" pitchFamily="34" charset="0"/>
                <a:cs typeface="Segoe UI Light" panose="020B0502040204020203" pitchFamily="34" charset="0"/>
              </a:rPr>
              <a:t>Fill up card and earn a prize, trophy, parking spot – whatever makes staff feel recognized</a:t>
            </a:r>
          </a:p>
          <a:p>
            <a:pPr marL="742950" lvl="1" indent="-228600">
              <a:lnSpc>
                <a:spcPct val="120000"/>
              </a:lnSpc>
              <a:buFont typeface="Arial" panose="020B0604020202020204" pitchFamily="34" charset="0"/>
              <a:buChar char="•"/>
            </a:pPr>
            <a:r>
              <a:rPr lang="en-US" sz="3200" dirty="0">
                <a:latin typeface="Segoe UI Light" panose="020B0502040204020203" pitchFamily="34" charset="0"/>
                <a:cs typeface="Segoe UI Light" panose="020B0502040204020203" pitchFamily="34" charset="0"/>
              </a:rPr>
              <a:t>Compete among units/floor/departments</a:t>
            </a:r>
          </a:p>
          <a:p>
            <a:pPr indent="-228600">
              <a:buFont typeface="Arial" panose="020B0604020202020204" pitchFamily="34" charset="0"/>
              <a:buChar char="•"/>
            </a:pPr>
            <a:endParaRPr lang="en-US" sz="1700" dirty="0"/>
          </a:p>
        </p:txBody>
      </p:sp>
      <p:pic>
        <p:nvPicPr>
          <p:cNvPr id="7" name="Picture Placeholder 6">
            <a:extLst>
              <a:ext uri="{FF2B5EF4-FFF2-40B4-BE49-F238E27FC236}">
                <a16:creationId xmlns:a16="http://schemas.microsoft.com/office/drawing/2014/main" id="{B2E70969-E0F4-2976-CBD8-43F7A726F1F5}"/>
              </a:ext>
            </a:extLst>
          </p:cNvPr>
          <p:cNvPicPr>
            <a:picLocks noGrp="1" noChangeAspect="1"/>
          </p:cNvPicPr>
          <p:nvPr>
            <p:ph type="pic" idx="1"/>
          </p:nvPr>
        </p:nvPicPr>
        <p:blipFill rotWithShape="1">
          <a:blip r:embed="rId3"/>
          <a:srcRect t="-12922" b="-12922"/>
          <a:stretch/>
        </p:blipFill>
        <p:spPr/>
      </p:pic>
    </p:spTree>
    <p:extLst>
      <p:ext uri="{BB962C8B-B14F-4D97-AF65-F5344CB8AC3E}">
        <p14:creationId xmlns:p14="http://schemas.microsoft.com/office/powerpoint/2010/main" val="37054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2F93A-6C10-6CB5-01B1-2E0FC189187F}"/>
              </a:ext>
            </a:extLst>
          </p:cNvPr>
          <p:cNvSpPr>
            <a:spLocks noGrp="1"/>
          </p:cNvSpPr>
          <p:nvPr>
            <p:ph type="title"/>
          </p:nvPr>
        </p:nvSpPr>
        <p:spPr/>
        <p:txBody>
          <a:bodyPr>
            <a:normAutofit/>
          </a:bodyPr>
          <a:lstStyle/>
          <a:p>
            <a:r>
              <a:rPr lang="en-US" dirty="0">
                <a:latin typeface="Segoe UI Light" panose="020B0502040204020203" pitchFamily="34" charset="0"/>
                <a:cs typeface="Segoe UI Light" panose="020B0502040204020203" pitchFamily="34" charset="0"/>
              </a:rPr>
              <a:t>Promoting a positive hand hygiene culture: The secret to giving great feedback</a:t>
            </a:r>
          </a:p>
        </p:txBody>
      </p:sp>
      <p:pic>
        <p:nvPicPr>
          <p:cNvPr id="7" name="Online Media 6" title="The secret to giving great feedback | The Way We Work, a TED series">
            <a:hlinkClick r:id="" action="ppaction://media"/>
            <a:extLst>
              <a:ext uri="{FF2B5EF4-FFF2-40B4-BE49-F238E27FC236}">
                <a16:creationId xmlns:a16="http://schemas.microsoft.com/office/drawing/2014/main" id="{E349167F-7FC4-E608-61B5-B203757E4B28}"/>
              </a:ext>
            </a:extLst>
          </p:cNvPr>
          <p:cNvPicPr>
            <a:picLocks noGrp="1" noRot="1" noChangeAspect="1"/>
          </p:cNvPicPr>
          <p:nvPr>
            <p:ph idx="1"/>
            <a:videoFile r:link="rId1"/>
          </p:nvPr>
        </p:nvPicPr>
        <p:blipFill>
          <a:blip r:embed="rId4"/>
          <a:stretch>
            <a:fillRect/>
          </a:stretch>
        </p:blipFill>
        <p:spPr>
          <a:xfrm>
            <a:off x="2101697" y="2101084"/>
            <a:ext cx="7988606" cy="4513562"/>
          </a:xfrm>
          <a:prstGeom prst="rect">
            <a:avLst/>
          </a:prstGeom>
        </p:spPr>
      </p:pic>
    </p:spTree>
    <p:extLst>
      <p:ext uri="{BB962C8B-B14F-4D97-AF65-F5344CB8AC3E}">
        <p14:creationId xmlns:p14="http://schemas.microsoft.com/office/powerpoint/2010/main" val="22929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D0B-69B6-FD6A-1A23-757A63D05BB7}"/>
              </a:ext>
            </a:extLst>
          </p:cNvPr>
          <p:cNvSpPr>
            <a:spLocks noGrp="1"/>
          </p:cNvSpPr>
          <p:nvPr>
            <p:ph type="title"/>
          </p:nvPr>
        </p:nvSpPr>
        <p:spPr/>
        <p:txBody>
          <a:bodyPr/>
          <a:lstStyle/>
          <a:p>
            <a:r>
              <a:rPr lang="en-US" dirty="0">
                <a:latin typeface="Segoe UI Light" panose="020B0502040204020203" pitchFamily="34" charset="0"/>
                <a:cs typeface="Segoe UI Light" panose="020B0502040204020203" pitchFamily="34" charset="0"/>
              </a:rPr>
              <a:t>Practice giving and receiving feedback:</a:t>
            </a:r>
          </a:p>
        </p:txBody>
      </p:sp>
      <p:sp>
        <p:nvSpPr>
          <p:cNvPr id="3" name="Content Placeholder 2">
            <a:extLst>
              <a:ext uri="{FF2B5EF4-FFF2-40B4-BE49-F238E27FC236}">
                <a16:creationId xmlns:a16="http://schemas.microsoft.com/office/drawing/2014/main" id="{A1EB8EF3-B564-A640-B8F2-DAC849068CE7}"/>
              </a:ext>
            </a:extLst>
          </p:cNvPr>
          <p:cNvSpPr>
            <a:spLocks noGrp="1"/>
          </p:cNvSpPr>
          <p:nvPr>
            <p:ph sz="half" idx="1"/>
          </p:nvPr>
        </p:nvSpPr>
        <p:spPr/>
        <p:txBody>
          <a:bodyPr/>
          <a:lstStyle/>
          <a:p>
            <a:pPr marL="0" indent="0">
              <a:buNone/>
            </a:pPr>
            <a:r>
              <a:rPr lang="en-US" dirty="0">
                <a:latin typeface="Segoe UI Light" panose="020B0502040204020203" pitchFamily="34" charset="0"/>
                <a:cs typeface="Segoe UI Light" panose="020B0502040204020203" pitchFamily="34" charset="0"/>
              </a:rPr>
              <a:t>How could I supportively approach and provide feedback to a colleague that I notice not adhering to best hand hygiene practices?</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How could I provide positive feedback to a colleague that is performing best hand hygiene practices?</a:t>
            </a:r>
          </a:p>
        </p:txBody>
      </p:sp>
      <p:graphicFrame>
        <p:nvGraphicFramePr>
          <p:cNvPr id="8" name="Content Placeholder 7">
            <a:extLst>
              <a:ext uri="{FF2B5EF4-FFF2-40B4-BE49-F238E27FC236}">
                <a16:creationId xmlns:a16="http://schemas.microsoft.com/office/drawing/2014/main" id="{BD57B36D-2BE1-51B0-0E28-EBE244C3D56C}"/>
              </a:ext>
            </a:extLst>
          </p:cNvPr>
          <p:cNvGraphicFramePr>
            <a:graphicFrameLocks noGrp="1"/>
          </p:cNvGraphicFramePr>
          <p:nvPr>
            <p:ph sz="half" idx="2"/>
            <p:extLst>
              <p:ext uri="{D42A27DB-BD31-4B8C-83A1-F6EECF244321}">
                <p14:modId xmlns:p14="http://schemas.microsoft.com/office/powerpoint/2010/main" val="1760165048"/>
              </p:ext>
            </p:extLst>
          </p:nvPr>
        </p:nvGraphicFramePr>
        <p:xfrm>
          <a:off x="6172200" y="1825625"/>
          <a:ext cx="5437208" cy="4459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98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6CAF-60BB-47A4-8D64-658AC7BD690D}"/>
              </a:ext>
            </a:extLst>
          </p:cNvPr>
          <p:cNvSpPr>
            <a:spLocks noGrp="1"/>
          </p:cNvSpPr>
          <p:nvPr>
            <p:ph type="title"/>
          </p:nvPr>
        </p:nvSpPr>
        <p:spPr/>
        <p:txBody>
          <a:bodyPr/>
          <a:lstStyle/>
          <a:p>
            <a:r>
              <a:rPr lang="en-US" dirty="0"/>
              <a:t>Summary</a:t>
            </a:r>
          </a:p>
        </p:txBody>
      </p:sp>
      <p:graphicFrame>
        <p:nvGraphicFramePr>
          <p:cNvPr id="7" name="Content Placeholder 6">
            <a:extLst>
              <a:ext uri="{FF2B5EF4-FFF2-40B4-BE49-F238E27FC236}">
                <a16:creationId xmlns:a16="http://schemas.microsoft.com/office/drawing/2014/main" id="{DF75D322-DDF6-C6AF-5508-4CCF9EA9CCF8}"/>
              </a:ext>
            </a:extLst>
          </p:cNvPr>
          <p:cNvGraphicFramePr>
            <a:graphicFrameLocks noGrp="1"/>
          </p:cNvGraphicFramePr>
          <p:nvPr>
            <p:ph sz="half" idx="1"/>
            <p:extLst>
              <p:ext uri="{D42A27DB-BD31-4B8C-83A1-F6EECF244321}">
                <p14:modId xmlns:p14="http://schemas.microsoft.com/office/powerpoint/2010/main" val="2711081035"/>
              </p:ext>
            </p:extLst>
          </p:nvPr>
        </p:nvGraphicFramePr>
        <p:xfrm>
          <a:off x="838200" y="1690688"/>
          <a:ext cx="10918371" cy="4489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595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A3DB2-22D2-0D7C-2067-802D93A7AB00}"/>
              </a:ext>
            </a:extLst>
          </p:cNvPr>
          <p:cNvSpPr>
            <a:spLocks noGrp="1"/>
          </p:cNvSpPr>
          <p:nvPr>
            <p:ph type="title"/>
          </p:nvPr>
        </p:nvSpPr>
        <p:spPr>
          <a:xfrm>
            <a:off x="761803" y="350196"/>
            <a:ext cx="4646904" cy="1624520"/>
          </a:xfrm>
        </p:spPr>
        <p:txBody>
          <a:bodyPr vert="horz" lIns="91440" tIns="45720" rIns="91440" bIns="45720" rtlCol="0" anchor="ctr">
            <a:noAutofit/>
          </a:bodyPr>
          <a:lstStyle/>
          <a:p>
            <a:r>
              <a:rPr lang="en-US" dirty="0">
                <a:latin typeface="Segoe UI Light" panose="020B0502040204020203" pitchFamily="34" charset="0"/>
                <a:cs typeface="Segoe UI Light" panose="020B0502040204020203" pitchFamily="34" charset="0"/>
              </a:rPr>
              <a:t>Please take as little as 5 minutes to provide feedback on this training!</a:t>
            </a:r>
            <a:endParaRPr lang="en-US" sz="1800" dirty="0"/>
          </a:p>
        </p:txBody>
      </p:sp>
      <p:sp>
        <p:nvSpPr>
          <p:cNvPr id="4" name="Text Placeholder 3">
            <a:extLst>
              <a:ext uri="{FF2B5EF4-FFF2-40B4-BE49-F238E27FC236}">
                <a16:creationId xmlns:a16="http://schemas.microsoft.com/office/drawing/2014/main" id="{789BE434-AFE4-7C7B-70F9-28D55E8BAC72}"/>
              </a:ext>
            </a:extLst>
          </p:cNvPr>
          <p:cNvSpPr>
            <a:spLocks noGrp="1"/>
          </p:cNvSpPr>
          <p:nvPr>
            <p:ph type="body" sz="half" idx="2"/>
          </p:nvPr>
        </p:nvSpPr>
        <p:spPr>
          <a:xfrm>
            <a:off x="724547" y="1943500"/>
            <a:ext cx="4950539" cy="4034225"/>
          </a:xfrm>
        </p:spPr>
        <p:txBody>
          <a:bodyPr vert="horz" lIns="91440" tIns="45720" rIns="91440" bIns="45720" rtlCol="0" anchor="ctr">
            <a:normAutofit lnSpcReduction="10000"/>
          </a:bodyPr>
          <a:lstStyle/>
          <a:p>
            <a:pPr marL="0" indent="0">
              <a:buNone/>
            </a:pPr>
            <a:endParaRPr lang="en-US" sz="2400" dirty="0">
              <a:latin typeface="Segoe UI Light" panose="020B0502040204020203" pitchFamily="34" charset="0"/>
              <a:cs typeface="Segoe UI Light" panose="020B0502040204020203" pitchFamily="34" charset="0"/>
            </a:endParaRP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Upon completion of </a:t>
            </a:r>
            <a:r>
              <a:rPr lang="en-US" sz="2400">
                <a:latin typeface="Segoe UI Light" panose="020B0502040204020203" pitchFamily="34" charset="0"/>
                <a:cs typeface="Segoe UI Light" panose="020B0502040204020203" pitchFamily="34" charset="0"/>
              </a:rPr>
              <a:t>the survey</a:t>
            </a:r>
            <a:r>
              <a:rPr lang="en-US" sz="2400" dirty="0">
                <a:latin typeface="Segoe UI Light" panose="020B0502040204020203" pitchFamily="34" charset="0"/>
                <a:cs typeface="Segoe UI Light" panose="020B0502040204020203" pitchFamily="34" charset="0"/>
              </a:rPr>
              <a:t>, you will receive a proof of attendance certificate.</a:t>
            </a: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We read every response and do our best to incorporate your feedback into future resources.</a:t>
            </a:r>
          </a:p>
          <a:p>
            <a:pPr marL="0" indent="0">
              <a:buNone/>
            </a:pPr>
            <a:endParaRPr lang="en-US" sz="12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Thank you!</a:t>
            </a:r>
          </a:p>
          <a:p>
            <a:pPr marL="0" indent="0">
              <a:buNone/>
            </a:pPr>
            <a:endParaRPr lang="en-US" sz="2400" dirty="0">
              <a:latin typeface="Segoe UI Light" panose="020B0502040204020203" pitchFamily="34" charset="0"/>
              <a:cs typeface="Segoe UI Light" panose="020B0502040204020203" pitchFamily="34" charset="0"/>
            </a:endParaRPr>
          </a:p>
          <a:p>
            <a:pPr indent="-228600">
              <a:buFont typeface="Arial" panose="020B0604020202020204" pitchFamily="34" charset="0"/>
              <a:buChar char="•"/>
            </a:pPr>
            <a:endParaRPr lang="en-US" sz="2000" dirty="0"/>
          </a:p>
        </p:txBody>
      </p:sp>
      <p:pic>
        <p:nvPicPr>
          <p:cNvPr id="7" name="Graphic 6" descr="Email with solid fill">
            <a:extLst>
              <a:ext uri="{FF2B5EF4-FFF2-40B4-BE49-F238E27FC236}">
                <a16:creationId xmlns:a16="http://schemas.microsoft.com/office/drawing/2014/main" id="{72260216-1E02-AE1C-1B2D-1D742CDD8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547" y="6157725"/>
            <a:ext cx="475581" cy="475581"/>
          </a:xfrm>
          <a:prstGeom prst="rect">
            <a:avLst/>
          </a:prstGeom>
        </p:spPr>
      </p:pic>
      <p:sp>
        <p:nvSpPr>
          <p:cNvPr id="8" name="TextBox 7">
            <a:extLst>
              <a:ext uri="{FF2B5EF4-FFF2-40B4-BE49-F238E27FC236}">
                <a16:creationId xmlns:a16="http://schemas.microsoft.com/office/drawing/2014/main" id="{0235D7A3-129E-ABCD-010B-033FE7FDF0DD}"/>
              </a:ext>
            </a:extLst>
          </p:cNvPr>
          <p:cNvSpPr txBox="1"/>
          <p:nvPr/>
        </p:nvSpPr>
        <p:spPr>
          <a:xfrm>
            <a:off x="1386682" y="6202419"/>
            <a:ext cx="4702491" cy="430887"/>
          </a:xfrm>
          <a:prstGeom prst="rect">
            <a:avLst/>
          </a:prstGeom>
          <a:noFill/>
        </p:spPr>
        <p:txBody>
          <a:bodyPr wrap="square">
            <a:spAutoFit/>
          </a:bodyPr>
          <a:lstStyle/>
          <a:p>
            <a:r>
              <a:rPr lang="en-US" sz="2200" dirty="0">
                <a:latin typeface="Segoe UI Light" panose="020B0502040204020203" pitchFamily="34" charset="0"/>
                <a:cs typeface="Segoe UI Light" panose="020B0502040204020203" pitchFamily="34" charset="0"/>
              </a:rPr>
              <a:t>LTC.InfectionPrevention@hennepin.us</a:t>
            </a:r>
          </a:p>
        </p:txBody>
      </p:sp>
      <p:pic>
        <p:nvPicPr>
          <p:cNvPr id="13" name="Picture Placeholder 12" descr="A qr code on a white background&#10;&#10;Description automatically generated">
            <a:extLst>
              <a:ext uri="{FF2B5EF4-FFF2-40B4-BE49-F238E27FC236}">
                <a16:creationId xmlns:a16="http://schemas.microsoft.com/office/drawing/2014/main" id="{CB206A43-70F5-13E8-77F0-4224BE1D2E10}"/>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10520" b="10520"/>
          <a:stretch>
            <a:fillRect/>
          </a:stretch>
        </p:blipFill>
        <p:spPr>
          <a:xfrm>
            <a:off x="6893177" y="1264123"/>
            <a:ext cx="4257578" cy="3361822"/>
          </a:xfrm>
        </p:spPr>
      </p:pic>
      <p:sp>
        <p:nvSpPr>
          <p:cNvPr id="15" name="TextBox 14">
            <a:extLst>
              <a:ext uri="{FF2B5EF4-FFF2-40B4-BE49-F238E27FC236}">
                <a16:creationId xmlns:a16="http://schemas.microsoft.com/office/drawing/2014/main" id="{A58859D2-6F62-B100-CA73-773E10717458}"/>
              </a:ext>
            </a:extLst>
          </p:cNvPr>
          <p:cNvSpPr txBox="1"/>
          <p:nvPr/>
        </p:nvSpPr>
        <p:spPr>
          <a:xfrm>
            <a:off x="6717667" y="5178378"/>
            <a:ext cx="4950539" cy="830997"/>
          </a:xfrm>
          <a:prstGeom prst="rect">
            <a:avLst/>
          </a:prstGeom>
          <a:noFill/>
        </p:spPr>
        <p:txBody>
          <a:bodyPr wrap="square">
            <a:spAutoFit/>
          </a:bodyPr>
          <a:lstStyle/>
          <a:p>
            <a:pPr marL="0" marR="0">
              <a:spcBef>
                <a:spcPts val="0"/>
              </a:spcBef>
              <a:spcAft>
                <a:spcPts val="0"/>
              </a:spcAft>
            </a:pPr>
            <a:r>
              <a:rPr lang="en-US" sz="2400" u="sng" dirty="0">
                <a:solidFill>
                  <a:srgbClr val="000000"/>
                </a:solidFill>
                <a:effectLst/>
                <a:latin typeface="Segoe UI Light" panose="020B0502040204020203" pitchFamily="34" charset="0"/>
                <a:ea typeface="Calibri" panose="020F0502020204030204" pitchFamily="34" charset="0"/>
                <a:cs typeface="Segoe UI Light" panose="020B0502040204020203" pitchFamily="34" charset="0"/>
                <a:hlinkClick r:id="rId6"/>
              </a:rPr>
              <a:t>https://hennepinco.az1.qualtrics.com/jfe/form/SV_b26WOMtu2KNhV0G</a:t>
            </a:r>
            <a:endParaRPr lang="en-US"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35831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E819B-8C05-38A5-BD09-1B52074C6EF7}"/>
              </a:ext>
            </a:extLst>
          </p:cNvPr>
          <p:cNvSpPr>
            <a:spLocks noGrp="1"/>
          </p:cNvSpPr>
          <p:nvPr>
            <p:ph type="title"/>
          </p:nvPr>
        </p:nvSpPr>
        <p:spPr>
          <a:xfrm>
            <a:off x="761801" y="283714"/>
            <a:ext cx="9906799" cy="1161688"/>
          </a:xfrm>
        </p:spPr>
        <p:txBody>
          <a:bodyPr anchor="ctr">
            <a:normAutofit/>
          </a:bodyPr>
          <a:lstStyle/>
          <a:p>
            <a:r>
              <a:rPr lang="en-US" sz="4000" dirty="0">
                <a:latin typeface="Segoe UI Light" panose="020B0502040204020203" pitchFamily="34" charset="0"/>
                <a:cs typeface="Segoe UI Light" panose="020B0502040204020203" pitchFamily="34" charset="0"/>
              </a:rPr>
              <a:t>Learning objectives</a:t>
            </a:r>
          </a:p>
        </p:txBody>
      </p:sp>
      <p:sp>
        <p:nvSpPr>
          <p:cNvPr id="3" name="Content Placeholder 2">
            <a:extLst>
              <a:ext uri="{FF2B5EF4-FFF2-40B4-BE49-F238E27FC236}">
                <a16:creationId xmlns:a16="http://schemas.microsoft.com/office/drawing/2014/main" id="{B56363B8-CD96-3BCC-3057-6CCB9BEE56E0}"/>
              </a:ext>
            </a:extLst>
          </p:cNvPr>
          <p:cNvSpPr>
            <a:spLocks noGrp="1"/>
          </p:cNvSpPr>
          <p:nvPr>
            <p:ph idx="1"/>
          </p:nvPr>
        </p:nvSpPr>
        <p:spPr>
          <a:xfrm>
            <a:off x="761801" y="2217761"/>
            <a:ext cx="11096370" cy="4640239"/>
          </a:xfrm>
        </p:spPr>
        <p:txBody>
          <a:bodyPr anchor="ctr">
            <a:normAutofit/>
          </a:bodyPr>
          <a:lstStyle/>
          <a:p>
            <a:pPr marL="0" indent="0">
              <a:buNone/>
            </a:pPr>
            <a:r>
              <a:rPr lang="en-US" sz="2400" dirty="0">
                <a:latin typeface="Segoe UI Light" panose="020B0502040204020203" pitchFamily="34" charset="0"/>
                <a:cs typeface="Segoe UI Light" panose="020B0502040204020203" pitchFamily="34" charset="0"/>
              </a:rPr>
              <a:t>Upon completion of this training, participants should be able to:</a:t>
            </a:r>
          </a:p>
          <a:p>
            <a:pPr marL="0" indent="0">
              <a:buNone/>
            </a:pPr>
            <a:endParaRPr lang="en-US" sz="2400" dirty="0">
              <a:latin typeface="Segoe UI Light" panose="020B0502040204020203" pitchFamily="34" charset="0"/>
              <a:cs typeface="Segoe UI Light" panose="020B0502040204020203" pitchFamily="34" charset="0"/>
            </a:endParaRPr>
          </a:p>
          <a:p>
            <a:pPr marL="514350" lvl="0" indent="-514350">
              <a:buFont typeface="+mj-lt"/>
              <a:buAutoNum type="arabicPeriod"/>
            </a:pPr>
            <a:r>
              <a:rPr lang="en-US" sz="2400" dirty="0">
                <a:latin typeface="Segoe UI Light" panose="020B0502040204020203" pitchFamily="34" charset="0"/>
                <a:cs typeface="Segoe UI Light" panose="020B0502040204020203" pitchFamily="34" charset="0"/>
              </a:rPr>
              <a:t>Identify the important moments for hand hygiene in the long-term care setting.</a:t>
            </a:r>
          </a:p>
          <a:p>
            <a:pPr marL="514350" lvl="0" indent="-514350">
              <a:buFont typeface="+mj-lt"/>
              <a:buAutoNum type="arabicPeriod"/>
            </a:pPr>
            <a:endParaRPr lang="en-US" sz="2400" dirty="0">
              <a:latin typeface="Segoe UI Light" panose="020B0502040204020203" pitchFamily="34" charset="0"/>
              <a:cs typeface="Segoe UI Light" panose="020B0502040204020203" pitchFamily="34" charset="0"/>
            </a:endParaRPr>
          </a:p>
          <a:p>
            <a:pPr marL="514350" lvl="0" indent="-514350">
              <a:buFont typeface="+mj-lt"/>
              <a:buAutoNum type="arabicPeriod"/>
            </a:pPr>
            <a:r>
              <a:rPr lang="en-US" sz="2400" dirty="0">
                <a:latin typeface="Segoe UI Light" panose="020B0502040204020203" pitchFamily="34" charset="0"/>
                <a:cs typeface="Segoe UI Light" panose="020B0502040204020203" pitchFamily="34" charset="0"/>
              </a:rPr>
              <a:t>Differentiate when alcohol-based hand sanitizer is preferred and when soap and water is preferred for hand hygiene. </a:t>
            </a:r>
          </a:p>
          <a:p>
            <a:pPr marL="514350" lvl="0" indent="-514350">
              <a:buFont typeface="+mj-lt"/>
              <a:buAutoNum type="arabicPeriod"/>
            </a:pPr>
            <a:endParaRPr lang="en-US" sz="2400" dirty="0">
              <a:latin typeface="Segoe UI Light" panose="020B0502040204020203" pitchFamily="34" charset="0"/>
              <a:cs typeface="Segoe UI Light" panose="020B0502040204020203" pitchFamily="34" charset="0"/>
            </a:endParaRPr>
          </a:p>
          <a:p>
            <a:pPr marL="514350" indent="-514350">
              <a:buFont typeface="+mj-lt"/>
              <a:buAutoNum type="arabicPeriod"/>
            </a:pPr>
            <a:r>
              <a:rPr lang="en-US" sz="2400" dirty="0">
                <a:latin typeface="Segoe UI Light" panose="020B0502040204020203" pitchFamily="34" charset="0"/>
                <a:cs typeface="Segoe UI Light" panose="020B0502040204020203" pitchFamily="34" charset="0"/>
              </a:rPr>
              <a:t>Demonstrate proper hand hygiene technique.</a:t>
            </a:r>
          </a:p>
          <a:p>
            <a:pPr marL="514350" indent="-514350">
              <a:buFont typeface="+mj-lt"/>
              <a:buAutoNum type="arabicPeriod"/>
            </a:pPr>
            <a:endParaRPr lang="en-US" sz="2400" dirty="0">
              <a:latin typeface="Segoe UI Light" panose="020B0502040204020203" pitchFamily="34" charset="0"/>
              <a:cs typeface="Segoe UI Light" panose="020B0502040204020203" pitchFamily="34" charset="0"/>
            </a:endParaRPr>
          </a:p>
          <a:p>
            <a:pPr marL="514350" lvl="0" indent="-514350">
              <a:buFont typeface="+mj-lt"/>
              <a:buAutoNum type="arabicPeriod"/>
            </a:pPr>
            <a:r>
              <a:rPr lang="en-US" sz="2400" dirty="0">
                <a:latin typeface="Segoe UI Light" panose="020B0502040204020203" pitchFamily="34" charset="0"/>
                <a:cs typeface="Segoe UI Light" panose="020B0502040204020203" pitchFamily="34" charset="0"/>
              </a:rPr>
              <a:t>Identify strategies to promote a positive hand hygiene culture.</a:t>
            </a:r>
          </a:p>
          <a:p>
            <a:pPr marL="0" indent="0">
              <a:buNone/>
            </a:pPr>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1085774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BDB8-206B-58E5-6AA0-B07C5A1B24A7}"/>
              </a:ext>
            </a:extLst>
          </p:cNvPr>
          <p:cNvSpPr>
            <a:spLocks noGrp="1"/>
          </p:cNvSpPr>
          <p:nvPr>
            <p:ph type="title"/>
          </p:nvPr>
        </p:nvSpPr>
        <p:spPr/>
        <p:txBody>
          <a:bodyPr/>
          <a:lstStyle/>
          <a:p>
            <a:r>
              <a:rPr lang="en-US" dirty="0">
                <a:latin typeface="Segoe UI Light" panose="020B0502040204020203" pitchFamily="34" charset="0"/>
                <a:cs typeface="Segoe UI Light" panose="020B0502040204020203" pitchFamily="34" charset="0"/>
              </a:rPr>
              <a:t>Resources</a:t>
            </a:r>
          </a:p>
        </p:txBody>
      </p:sp>
      <p:sp>
        <p:nvSpPr>
          <p:cNvPr id="3" name="Content Placeholder 2">
            <a:extLst>
              <a:ext uri="{FF2B5EF4-FFF2-40B4-BE49-F238E27FC236}">
                <a16:creationId xmlns:a16="http://schemas.microsoft.com/office/drawing/2014/main" id="{0911D567-AD8A-5ED7-5AD6-643AEE60DDEF}"/>
              </a:ext>
            </a:extLst>
          </p:cNvPr>
          <p:cNvSpPr>
            <a:spLocks noGrp="1"/>
          </p:cNvSpPr>
          <p:nvPr>
            <p:ph idx="1"/>
          </p:nvPr>
        </p:nvSpPr>
        <p:spPr>
          <a:xfrm>
            <a:off x="838200" y="2219029"/>
            <a:ext cx="10515600" cy="4351338"/>
          </a:xfrm>
        </p:spPr>
        <p:txBody>
          <a:bodyPr>
            <a:normAutofit/>
          </a:bodyPr>
          <a:lstStyle/>
          <a:p>
            <a:pPr marL="0" indent="0">
              <a:buNone/>
            </a:pPr>
            <a:r>
              <a:rPr lang="en-US" sz="2400" dirty="0">
                <a:effectLst/>
                <a:latin typeface="Segoe UI Light" panose="020B0502040204020203" pitchFamily="34" charset="0"/>
                <a:cs typeface="Segoe UI Light" panose="020B0502040204020203" pitchFamily="34" charset="0"/>
              </a:rPr>
              <a:t>CDC, Olmsted, R., Gilmartin, H. M., &amp; Washer, L. (n.d.). </a:t>
            </a:r>
            <a:r>
              <a:rPr lang="en-US" sz="2400" i="1" dirty="0">
                <a:effectLst/>
                <a:latin typeface="Segoe UI Light" panose="020B0502040204020203" pitchFamily="34" charset="0"/>
                <a:cs typeface="Segoe UI Light" panose="020B0502040204020203" pitchFamily="34" charset="0"/>
              </a:rPr>
              <a:t>Core Concepts for Hand Hygiene: Clean Hands for Healthcare Personnel</a:t>
            </a:r>
            <a:r>
              <a:rPr lang="en-US" sz="2400" dirty="0">
                <a:effectLst/>
                <a:latin typeface="Segoe UI Light" panose="020B0502040204020203" pitchFamily="34" charset="0"/>
                <a:cs typeface="Segoe UI Light" panose="020B0502040204020203" pitchFamily="34" charset="0"/>
              </a:rPr>
              <a:t> [Slide show]. </a:t>
            </a:r>
          </a:p>
          <a:p>
            <a:pPr marL="0" indent="0">
              <a:buNone/>
            </a:pPr>
            <a:r>
              <a:rPr lang="en-US" sz="2400" i="1" dirty="0">
                <a:effectLst/>
                <a:latin typeface="Segoe UI Light" panose="020B0502040204020203" pitchFamily="34" charset="0"/>
                <a:cs typeface="Segoe UI Light" panose="020B0502040204020203" pitchFamily="34" charset="0"/>
              </a:rPr>
              <a:t>CDC </a:t>
            </a:r>
            <a:r>
              <a:rPr lang="en-US" sz="2400" i="1" dirty="0">
                <a:effectLst/>
                <a:latin typeface="Segoe UI Light" panose="020B0502040204020203" pitchFamily="34" charset="0"/>
                <a:cs typeface="Segoe UI Light" panose="020B0502040204020203" pitchFamily="34" charset="0"/>
                <a:hlinkClick r:id="rId3"/>
              </a:rPr>
              <a:t>Supported Projects: Regional Approaches to Combating the Spread of Multi-drug Resistant Organisms</a:t>
            </a:r>
            <a:r>
              <a:rPr lang="en-US" sz="2400" dirty="0">
                <a:effectLst/>
                <a:latin typeface="Segoe UI Light" panose="020B0502040204020203" pitchFamily="34" charset="0"/>
                <a:cs typeface="Segoe UI Light" panose="020B0502040204020203" pitchFamily="34" charset="0"/>
              </a:rPr>
              <a:t>. (2017, February 28). cdc.gov. Retrieved November 29, 2023.</a:t>
            </a:r>
          </a:p>
          <a:p>
            <a:pPr marL="0" indent="0">
              <a:buNone/>
            </a:pPr>
            <a:r>
              <a:rPr lang="en-US" sz="2400" i="1" dirty="0">
                <a:effectLst/>
                <a:latin typeface="Segoe UI Light" panose="020B0502040204020203" pitchFamily="34" charset="0"/>
                <a:cs typeface="Segoe UI Light" panose="020B0502040204020203" pitchFamily="34" charset="0"/>
                <a:hlinkClick r:id="rId4"/>
              </a:rPr>
              <a:t>Your Five Moments for Hand Hygiene</a:t>
            </a:r>
            <a:r>
              <a:rPr lang="en-US" sz="2400" dirty="0">
                <a:effectLst/>
                <a:latin typeface="Segoe UI Light" panose="020B0502040204020203" pitchFamily="34" charset="0"/>
                <a:cs typeface="Segoe UI Light" panose="020B0502040204020203" pitchFamily="34" charset="0"/>
              </a:rPr>
              <a:t>. (2009, May). World Health Organization. Retrieved November 29, 2023.</a:t>
            </a:r>
          </a:p>
          <a:p>
            <a:pPr marL="0" indent="0">
              <a:buNone/>
            </a:pPr>
            <a:r>
              <a:rPr lang="en-US" sz="2400" i="1" dirty="0">
                <a:latin typeface="Segoe UI Light" panose="020B0502040204020203" pitchFamily="34" charset="0"/>
                <a:cs typeface="Segoe UI Light" panose="020B0502040204020203" pitchFamily="34" charset="0"/>
                <a:hlinkClick r:id="rId5"/>
              </a:rPr>
              <a:t>Project Firstline Hand Hygiene Steps</a:t>
            </a:r>
            <a:r>
              <a:rPr lang="en-US" sz="2400" i="1" dirty="0">
                <a:latin typeface="Segoe UI Light" panose="020B0502040204020203" pitchFamily="34" charset="0"/>
                <a:cs typeface="Segoe UI Light" panose="020B0502040204020203" pitchFamily="34" charset="0"/>
              </a:rPr>
              <a:t>. </a:t>
            </a:r>
            <a:r>
              <a:rPr lang="en-US" sz="2400" dirty="0">
                <a:latin typeface="Segoe UI Light" panose="020B0502040204020203" pitchFamily="34" charset="0"/>
                <a:cs typeface="Segoe UI Light" panose="020B0502040204020203" pitchFamily="34" charset="0"/>
              </a:rPr>
              <a:t>(2023, May). Minnesota Department of Health. Retrieved November 29, 2023</a:t>
            </a:r>
            <a:endParaRPr lang="en-US" sz="2400" i="1" dirty="0">
              <a:effectLst/>
              <a:latin typeface="Segoe UI Light" panose="020B0502040204020203" pitchFamily="34" charset="0"/>
              <a:cs typeface="Segoe UI Light" panose="020B0502040204020203" pitchFamily="34" charset="0"/>
            </a:endParaRPr>
          </a:p>
          <a:p>
            <a:endParaRPr lang="en-US" dirty="0"/>
          </a:p>
        </p:txBody>
      </p:sp>
    </p:spTree>
    <p:extLst>
      <p:ext uri="{BB962C8B-B14F-4D97-AF65-F5344CB8AC3E}">
        <p14:creationId xmlns:p14="http://schemas.microsoft.com/office/powerpoint/2010/main" val="3941613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Smiling healthcare professional">
            <a:extLst>
              <a:ext uri="{FF2B5EF4-FFF2-40B4-BE49-F238E27FC236}">
                <a16:creationId xmlns:a16="http://schemas.microsoft.com/office/drawing/2014/main" id="{AEEDBB3D-8C47-0193-95A2-32A77216E2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938" y="887413"/>
            <a:ext cx="6624638" cy="3967163"/>
          </a:xfrm>
          <a:prstGeom prst="rect">
            <a:avLst/>
          </a:prstGeom>
        </p:spPr>
      </p:pic>
      <p:pic>
        <p:nvPicPr>
          <p:cNvPr id="10" name="Content Placeholder 9" descr="Smiling healthcare worker in pink scrubs">
            <a:extLst>
              <a:ext uri="{FF2B5EF4-FFF2-40B4-BE49-F238E27FC236}">
                <a16:creationId xmlns:a16="http://schemas.microsoft.com/office/drawing/2014/main" id="{C2EE3DCF-9FAF-D0E9-064F-58890C6B892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7342188" y="887413"/>
            <a:ext cx="4205288" cy="2478088"/>
          </a:xfrm>
        </p:spPr>
      </p:pic>
      <p:pic>
        <p:nvPicPr>
          <p:cNvPr id="14" name="Picture 13" descr="Chef standing in a restaurant kitchen">
            <a:extLst>
              <a:ext uri="{FF2B5EF4-FFF2-40B4-BE49-F238E27FC236}">
                <a16:creationId xmlns:a16="http://schemas.microsoft.com/office/drawing/2014/main" id="{F2939F2A-5464-87D4-B63F-5963934AA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188" y="3440113"/>
            <a:ext cx="2193925" cy="1414463"/>
          </a:xfrm>
          <a:prstGeom prst="rect">
            <a:avLst/>
          </a:prstGeom>
        </p:spPr>
      </p:pic>
      <p:pic>
        <p:nvPicPr>
          <p:cNvPr id="12" name="Content Placeholder 11" descr="Healthcare professional talking to a patient in bed">
            <a:extLst>
              <a:ext uri="{FF2B5EF4-FFF2-40B4-BE49-F238E27FC236}">
                <a16:creationId xmlns:a16="http://schemas.microsoft.com/office/drawing/2014/main" id="{26D21D75-B690-717F-D79E-D89F65D72920}"/>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rcRect/>
          <a:stretch/>
        </p:blipFill>
        <p:spPr>
          <a:xfrm>
            <a:off x="9610725" y="3440113"/>
            <a:ext cx="1936750" cy="1414463"/>
          </a:xfrm>
        </p:spPr>
      </p:pic>
      <p:sp>
        <p:nvSpPr>
          <p:cNvPr id="2" name="Title 1">
            <a:extLst>
              <a:ext uri="{FF2B5EF4-FFF2-40B4-BE49-F238E27FC236}">
                <a16:creationId xmlns:a16="http://schemas.microsoft.com/office/drawing/2014/main" id="{DCDF48F4-277F-9312-0CB9-680A28490D4E}"/>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Hand hygiene is everyone’s job!</a:t>
            </a:r>
            <a:endParaRPr lang="en-US" sz="5200" kern="1200" dirty="0">
              <a:solidFill>
                <a:schemeClr val="tx1"/>
              </a:solidFill>
              <a:latin typeface="+mj-lt"/>
              <a:ea typeface="+mj-ea"/>
              <a:cs typeface="+mj-cs"/>
            </a:endParaRPr>
          </a:p>
        </p:txBody>
      </p:sp>
    </p:spTree>
    <p:extLst>
      <p:ext uri="{BB962C8B-B14F-4D97-AF65-F5344CB8AC3E}">
        <p14:creationId xmlns:p14="http://schemas.microsoft.com/office/powerpoint/2010/main" val="293630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7322-E6B2-D0BE-C75A-853B96AC3093}"/>
              </a:ext>
            </a:extLst>
          </p:cNvPr>
          <p:cNvSpPr>
            <a:spLocks noGrp="1"/>
          </p:cNvSpPr>
          <p:nvPr>
            <p:ph type="title"/>
          </p:nvPr>
        </p:nvSpPr>
        <p:spPr>
          <a:xfrm>
            <a:off x="838200" y="158388"/>
            <a:ext cx="10515600" cy="1325563"/>
          </a:xfrm>
        </p:spPr>
        <p:txBody>
          <a:bodyPr/>
          <a:lstStyle/>
          <a:p>
            <a:r>
              <a:rPr lang="en-US" dirty="0">
                <a:latin typeface="Segoe UI Light" panose="020B0502040204020203" pitchFamily="34" charset="0"/>
                <a:cs typeface="Segoe UI Light" panose="020B0502040204020203" pitchFamily="34" charset="0"/>
              </a:rPr>
              <a:t>Why is hand hygiene so important?</a:t>
            </a:r>
          </a:p>
        </p:txBody>
      </p:sp>
      <p:sp>
        <p:nvSpPr>
          <p:cNvPr id="3" name="Content Placeholder 2">
            <a:extLst>
              <a:ext uri="{FF2B5EF4-FFF2-40B4-BE49-F238E27FC236}">
                <a16:creationId xmlns:a16="http://schemas.microsoft.com/office/drawing/2014/main" id="{4CCA65C6-AF7F-266E-4AB5-EE25EC1A3378}"/>
              </a:ext>
            </a:extLst>
          </p:cNvPr>
          <p:cNvSpPr>
            <a:spLocks noGrp="1"/>
          </p:cNvSpPr>
          <p:nvPr>
            <p:ph sz="half" idx="1"/>
          </p:nvPr>
        </p:nvSpPr>
        <p:spPr/>
        <p:txBody>
          <a:bodyPr>
            <a:normAutofit/>
          </a:bodyPr>
          <a:lstStyle/>
          <a:p>
            <a:r>
              <a:rPr lang="en-US" sz="2400" b="0" i="0" u="none" strike="noStrike" baseline="0" dirty="0">
                <a:solidFill>
                  <a:srgbClr val="000000"/>
                </a:solidFill>
                <a:latin typeface="Segoe UI Light" panose="020B0502040204020203" pitchFamily="34" charset="0"/>
                <a:cs typeface="Segoe UI Light" panose="020B0502040204020203" pitchFamily="34" charset="0"/>
              </a:rPr>
              <a:t>The germs that cause multi-drug resistant organisms (MDROs) </a:t>
            </a:r>
            <a:r>
              <a:rPr lang="en-US" sz="2400" dirty="0">
                <a:solidFill>
                  <a:srgbClr val="000000"/>
                </a:solidFill>
                <a:latin typeface="Segoe UI Light" panose="020B0502040204020203" pitchFamily="34" charset="0"/>
                <a:cs typeface="Segoe UI Light" panose="020B0502040204020203" pitchFamily="34" charset="0"/>
              </a:rPr>
              <a:t>can </a:t>
            </a:r>
            <a:r>
              <a:rPr lang="en-US" sz="2400" b="0" i="0" u="none" strike="noStrike" baseline="0" dirty="0">
                <a:solidFill>
                  <a:srgbClr val="000000"/>
                </a:solidFill>
                <a:latin typeface="Segoe UI Light" panose="020B0502040204020203" pitchFamily="34" charset="0"/>
                <a:cs typeface="Segoe UI Light" panose="020B0502040204020203" pitchFamily="34" charset="0"/>
              </a:rPr>
              <a:t>be transmitted on the hands of healthcare workers </a:t>
            </a:r>
          </a:p>
          <a:p>
            <a:pPr marR="0" algn="l"/>
            <a:r>
              <a:rPr lang="en-US" sz="2400" b="0" i="0" u="none" strike="noStrike" baseline="0" dirty="0">
                <a:solidFill>
                  <a:srgbClr val="000000"/>
                </a:solidFill>
                <a:latin typeface="Segoe UI Light" panose="020B0502040204020203" pitchFamily="34" charset="0"/>
                <a:cs typeface="Segoe UI Light" panose="020B0502040204020203" pitchFamily="34" charset="0"/>
              </a:rPr>
              <a:t>Hand hygiene is one of the </a:t>
            </a:r>
            <a:r>
              <a:rPr lang="en-US" sz="2400" b="1" i="0" u="none" strike="noStrike" baseline="0" dirty="0">
                <a:solidFill>
                  <a:srgbClr val="000000"/>
                </a:solidFill>
                <a:latin typeface="Segoe UI Light" panose="020B0502040204020203" pitchFamily="34" charset="0"/>
                <a:cs typeface="Segoe UI Light" panose="020B0502040204020203" pitchFamily="34" charset="0"/>
              </a:rPr>
              <a:t>MOST</a:t>
            </a:r>
            <a:r>
              <a:rPr lang="en-US" sz="2400" b="0" i="0" u="none" strike="noStrike" baseline="0" dirty="0">
                <a:solidFill>
                  <a:srgbClr val="000000"/>
                </a:solidFill>
                <a:latin typeface="Segoe UI Light" panose="020B0502040204020203" pitchFamily="34" charset="0"/>
                <a:cs typeface="Segoe UI Light" panose="020B0502040204020203" pitchFamily="34" charset="0"/>
              </a:rPr>
              <a:t> important ways to stop the spread of infection</a:t>
            </a:r>
          </a:p>
          <a:p>
            <a:pPr marR="0" algn="l"/>
            <a:r>
              <a:rPr lang="en-US" sz="2400" b="0" i="0" u="none" strike="noStrike" baseline="0" dirty="0">
                <a:solidFill>
                  <a:srgbClr val="000000"/>
                </a:solidFill>
                <a:latin typeface="Segoe UI Light" panose="020B0502040204020203" pitchFamily="34" charset="0"/>
                <a:cs typeface="Segoe UI Light" panose="020B0502040204020203" pitchFamily="34" charset="0"/>
              </a:rPr>
              <a:t>Too often healthcare workers do not clean their hands. In fact, missed opportunities for hand hygiene can be as high as 50</a:t>
            </a:r>
            <a:r>
              <a:rPr lang="en-US" sz="1800" b="0" i="0" u="none" strike="noStrike" baseline="0" dirty="0">
                <a:solidFill>
                  <a:srgbClr val="000000"/>
                </a:solidFill>
                <a:latin typeface="Segoe UI Light" panose="020B0502040204020203" pitchFamily="34" charset="0"/>
                <a:cs typeface="Segoe UI Light" panose="020B0502040204020203" pitchFamily="34" charset="0"/>
              </a:rPr>
              <a:t>% </a:t>
            </a:r>
          </a:p>
          <a:p>
            <a:pPr marL="0" marR="0" indent="0" algn="l">
              <a:buNone/>
            </a:pPr>
            <a:endParaRPr lang="en-US" sz="900" b="0" i="0" u="none" strike="noStrike" baseline="0" dirty="0">
              <a:solidFill>
                <a:srgbClr val="000000"/>
              </a:solidFill>
              <a:latin typeface="Calibri" panose="020F0502020204030204" pitchFamily="34" charset="0"/>
            </a:endParaRPr>
          </a:p>
        </p:txBody>
      </p:sp>
      <p:sp>
        <p:nvSpPr>
          <p:cNvPr id="16" name="TextBox 15">
            <a:extLst>
              <a:ext uri="{FF2B5EF4-FFF2-40B4-BE49-F238E27FC236}">
                <a16:creationId xmlns:a16="http://schemas.microsoft.com/office/drawing/2014/main" id="{9DD64E8F-061C-B630-71B1-2914034E2F79}"/>
              </a:ext>
            </a:extLst>
          </p:cNvPr>
          <p:cNvSpPr txBox="1"/>
          <p:nvPr/>
        </p:nvSpPr>
        <p:spPr>
          <a:xfrm>
            <a:off x="1723524" y="6299200"/>
            <a:ext cx="10135401" cy="253916"/>
          </a:xfrm>
          <a:prstGeom prst="rect">
            <a:avLst/>
          </a:prstGeom>
          <a:noFill/>
        </p:spPr>
        <p:txBody>
          <a:bodyPr wrap="square" rtlCol="0">
            <a:spAutoFit/>
          </a:bodyPr>
          <a:lstStyle/>
          <a:p>
            <a:r>
              <a:rPr lang="en-US" sz="1050"/>
              <a:t>Adapted from </a:t>
            </a:r>
            <a:r>
              <a:rPr lang="en-US" sz="1050" b="0" i="0">
                <a:solidFill>
                  <a:srgbClr val="05103E"/>
                </a:solidFill>
                <a:effectLst/>
              </a:rPr>
              <a:t>CDC, Olmsted, R., Gilmartin, H. M., &amp; Washer, L. (n.d.). </a:t>
            </a:r>
            <a:r>
              <a:rPr lang="en-US" sz="1050" b="0" i="1">
                <a:solidFill>
                  <a:srgbClr val="05103E"/>
                </a:solidFill>
                <a:effectLst/>
                <a:hlinkClick r:id="rId3"/>
              </a:rPr>
              <a:t>Core Concepts for Hand Hygiene: Clean Hands for Healthcare Personnel</a:t>
            </a:r>
            <a:r>
              <a:rPr lang="en-US" sz="1050" b="0" i="0">
                <a:solidFill>
                  <a:srgbClr val="05103E"/>
                </a:solidFill>
                <a:effectLst/>
                <a:hlinkClick r:id="rId3"/>
              </a:rPr>
              <a:t> </a:t>
            </a:r>
            <a:r>
              <a:rPr lang="en-US" sz="1050" b="0" i="0">
                <a:solidFill>
                  <a:srgbClr val="05103E"/>
                </a:solidFill>
                <a:effectLst/>
              </a:rPr>
              <a:t>[Slide show].</a:t>
            </a:r>
            <a:endParaRPr lang="en-US" sz="1050"/>
          </a:p>
        </p:txBody>
      </p:sp>
      <p:pic>
        <p:nvPicPr>
          <p:cNvPr id="20" name="Picture 19">
            <a:extLst>
              <a:ext uri="{FF2B5EF4-FFF2-40B4-BE49-F238E27FC236}">
                <a16:creationId xmlns:a16="http://schemas.microsoft.com/office/drawing/2014/main" id="{976D1D2C-4673-0A6A-6D1F-008DF31C511C}"/>
              </a:ext>
            </a:extLst>
          </p:cNvPr>
          <p:cNvPicPr>
            <a:picLocks noChangeAspect="1"/>
          </p:cNvPicPr>
          <p:nvPr/>
        </p:nvPicPr>
        <p:blipFill>
          <a:blip r:embed="rId4"/>
          <a:stretch>
            <a:fillRect/>
          </a:stretch>
        </p:blipFill>
        <p:spPr>
          <a:xfrm>
            <a:off x="7948772" y="1762701"/>
            <a:ext cx="2580956" cy="2651560"/>
          </a:xfrm>
          <a:prstGeom prst="rect">
            <a:avLst/>
          </a:prstGeom>
          <a:ln>
            <a:noFill/>
          </a:ln>
          <a:effectLst>
            <a:outerShdw blurRad="292100" dist="139700" dir="2700000" algn="tl" rotWithShape="0">
              <a:srgbClr val="333333">
                <a:alpha val="65000"/>
              </a:srgbClr>
            </a:outerShdw>
          </a:effectLst>
        </p:spPr>
      </p:pic>
      <p:sp>
        <p:nvSpPr>
          <p:cNvPr id="21" name="Rectangle: Rounded Corners 20">
            <a:extLst>
              <a:ext uri="{FF2B5EF4-FFF2-40B4-BE49-F238E27FC236}">
                <a16:creationId xmlns:a16="http://schemas.microsoft.com/office/drawing/2014/main" id="{AE45BB62-83AB-818A-84C6-D69827C3CFC5}"/>
              </a:ext>
            </a:extLst>
          </p:cNvPr>
          <p:cNvSpPr/>
          <p:nvPr/>
        </p:nvSpPr>
        <p:spPr>
          <a:xfrm>
            <a:off x="6505575" y="4495800"/>
            <a:ext cx="5467350" cy="1681163"/>
          </a:xfrm>
          <a:prstGeom prst="roundRect">
            <a:avLst/>
          </a:prstGeom>
          <a:solidFill>
            <a:schemeClr val="tx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i="1" dirty="0">
                <a:solidFill>
                  <a:schemeClr val="bg1"/>
                </a:solidFill>
                <a:effectLst/>
                <a:latin typeface="Segoe UI Light" panose="020B0502040204020203" pitchFamily="34" charset="0"/>
                <a:cs typeface="Segoe UI Light" panose="020B0502040204020203" pitchFamily="34" charset="0"/>
              </a:rPr>
              <a:t>65%</a:t>
            </a:r>
            <a:r>
              <a:rPr lang="en-US" sz="2800" b="0" i="1" dirty="0">
                <a:solidFill>
                  <a:schemeClr val="bg1"/>
                </a:solidFill>
                <a:effectLst/>
                <a:latin typeface="Segoe UI Light" panose="020B0502040204020203" pitchFamily="34" charset="0"/>
                <a:cs typeface="Segoe UI Light" panose="020B0502040204020203" pitchFamily="34" charset="0"/>
              </a:rPr>
              <a:t> or </a:t>
            </a:r>
            <a:r>
              <a:rPr lang="en-US" sz="2800" b="1" i="1" dirty="0">
                <a:solidFill>
                  <a:schemeClr val="bg1"/>
                </a:solidFill>
                <a:effectLst/>
                <a:latin typeface="Segoe UI Light" panose="020B0502040204020203" pitchFamily="34" charset="0"/>
                <a:cs typeface="Segoe UI Light" panose="020B0502040204020203" pitchFamily="34" charset="0"/>
              </a:rPr>
              <a:t>13 out of 20</a:t>
            </a:r>
            <a:r>
              <a:rPr lang="en-US" sz="2800" b="0" i="1" dirty="0">
                <a:solidFill>
                  <a:schemeClr val="bg1"/>
                </a:solidFill>
                <a:effectLst/>
                <a:latin typeface="Segoe UI Light" panose="020B0502040204020203" pitchFamily="34" charset="0"/>
                <a:cs typeface="Segoe UI Light" panose="020B0502040204020203" pitchFamily="34" charset="0"/>
              </a:rPr>
              <a:t> nursing home residents are colonized with one or more MDRO</a:t>
            </a:r>
          </a:p>
          <a:p>
            <a:pPr marL="0" indent="0" algn="ctr">
              <a:buNone/>
            </a:pPr>
            <a:r>
              <a:rPr lang="en-US" sz="1200" dirty="0">
                <a:solidFill>
                  <a:schemeClr val="bg1"/>
                </a:solidFill>
                <a:latin typeface="Segoe UI Light" panose="020B0502040204020203" pitchFamily="34" charset="0"/>
                <a:cs typeface="Segoe UI Light" panose="020B0502040204020203" pitchFamily="34" charset="0"/>
              </a:rPr>
              <a:t>(</a:t>
            </a:r>
            <a:r>
              <a:rPr lang="en-US" sz="1200" i="1" dirty="0">
                <a:solidFill>
                  <a:schemeClr val="bg1"/>
                </a:solidFill>
                <a:latin typeface="Segoe UI Light" panose="020B0502040204020203" pitchFamily="34" charset="0"/>
                <a:cs typeface="Segoe UI Light" panose="020B0502040204020203" pitchFamily="34" charset="0"/>
              </a:rPr>
              <a:t>CDC Supported Projects</a:t>
            </a:r>
            <a:r>
              <a:rPr lang="en-US" sz="1200" dirty="0">
                <a:solidFill>
                  <a:schemeClr val="bg1"/>
                </a:solidFill>
                <a:latin typeface="Segoe UI Light" panose="020B0502040204020203" pitchFamily="34" charset="0"/>
                <a:cs typeface="Segoe UI Light" panose="020B0502040204020203" pitchFamily="34" charset="0"/>
              </a:rPr>
              <a:t>, 2017)</a:t>
            </a:r>
            <a:endParaRPr lang="en-US" sz="28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52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4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00"/>
                            </p:stCondLst>
                            <p:childTnLst>
                              <p:par>
                                <p:cTn id="10" presetID="26" presetClass="entr" presetSubtype="0" fill="hold" grpId="0" nodeType="afterEffect">
                                  <p:stCondLst>
                                    <p:cond delay="800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childTnLst>
                          </p:cTn>
                        </p:par>
                        <p:par>
                          <p:cTn id="26" fill="hold">
                            <p:stCondLst>
                              <p:cond delay="35000"/>
                            </p:stCondLst>
                            <p:childTnLst>
                              <p:par>
                                <p:cTn id="27" presetID="1" presetClass="entr" presetSubtype="0" fill="hold" nodeType="afterEffect">
                                  <p:stCondLst>
                                    <p:cond delay="84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43400"/>
                            </p:stCondLst>
                            <p:childTnLst>
                              <p:par>
                                <p:cTn id="30" presetID="42" presetClass="entr" presetSubtype="0" fill="hold" nodeType="afterEffect">
                                  <p:stCondLst>
                                    <p:cond delay="1910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63500"/>
                            </p:stCondLst>
                            <p:childTnLst>
                              <p:par>
                                <p:cTn id="36" presetID="42" presetClass="entr" presetSubtype="0" fill="hold" nodeType="afterEffect">
                                  <p:stCondLst>
                                    <p:cond delay="1100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CA9D2D2-5542-7F73-3728-3C9F2B67CED1}"/>
              </a:ext>
            </a:extLst>
          </p:cNvPr>
          <p:cNvSpPr txBox="1"/>
          <p:nvPr/>
        </p:nvSpPr>
        <p:spPr>
          <a:xfrm>
            <a:off x="2628400" y="6527800"/>
            <a:ext cx="7458576" cy="254000"/>
          </a:xfrm>
          <a:prstGeom prst="rect">
            <a:avLst/>
          </a:prstGeom>
          <a:noFill/>
        </p:spPr>
        <p:txBody>
          <a:bodyPr wrap="square" rtlCol="0">
            <a:spAutoFit/>
          </a:bodyPr>
          <a:lstStyle/>
          <a:p>
            <a:r>
              <a:rPr lang="en-US" sz="1050" dirty="0">
                <a:latin typeface="Segoe UI Light" panose="020B0502040204020203" pitchFamily="34" charset="0"/>
                <a:cs typeface="Segoe UI Light" panose="020B0502040204020203" pitchFamily="34" charset="0"/>
              </a:rPr>
              <a:t>Adapted from </a:t>
            </a:r>
            <a:r>
              <a:rPr lang="en-US" sz="1050" b="0" i="1" dirty="0">
                <a:solidFill>
                  <a:srgbClr val="05103E"/>
                </a:solidFill>
                <a:effectLst/>
                <a:latin typeface="Segoe UI Light" panose="020B0502040204020203" pitchFamily="34" charset="0"/>
                <a:cs typeface="Segoe UI Light" panose="020B0502040204020203" pitchFamily="34" charset="0"/>
                <a:hlinkClick r:id="rId3"/>
              </a:rPr>
              <a:t>Your Five Moments for Hand Hygiene</a:t>
            </a:r>
            <a:r>
              <a:rPr lang="en-US" sz="1050" b="0" i="0" dirty="0">
                <a:solidFill>
                  <a:srgbClr val="05103E"/>
                </a:solidFill>
                <a:effectLst/>
                <a:latin typeface="Segoe UI Light" panose="020B0502040204020203" pitchFamily="34" charset="0"/>
                <a:cs typeface="Segoe UI Light" panose="020B0502040204020203" pitchFamily="34" charset="0"/>
              </a:rPr>
              <a:t>. (2009, May). World Health Organization. Retrieved November 29, 2023</a:t>
            </a:r>
            <a:r>
              <a:rPr lang="en-US" sz="1050" b="0" i="0" dirty="0">
                <a:solidFill>
                  <a:srgbClr val="05103E"/>
                </a:solidFill>
                <a:effectLst/>
              </a:rPr>
              <a:t>.</a:t>
            </a:r>
            <a:endParaRPr lang="en-US" sz="1050" dirty="0"/>
          </a:p>
        </p:txBody>
      </p:sp>
      <p:pic>
        <p:nvPicPr>
          <p:cNvPr id="5" name="Picture 4">
            <a:extLst>
              <a:ext uri="{FF2B5EF4-FFF2-40B4-BE49-F238E27FC236}">
                <a16:creationId xmlns:a16="http://schemas.microsoft.com/office/drawing/2014/main" id="{B626561B-2175-A833-77F1-D3FA901225B6}"/>
              </a:ext>
            </a:extLst>
          </p:cNvPr>
          <p:cNvPicPr>
            <a:picLocks noChangeAspect="1"/>
          </p:cNvPicPr>
          <p:nvPr/>
        </p:nvPicPr>
        <p:blipFill>
          <a:blip r:embed="rId4"/>
          <a:stretch>
            <a:fillRect/>
          </a:stretch>
        </p:blipFill>
        <p:spPr>
          <a:xfrm>
            <a:off x="380611" y="76200"/>
            <a:ext cx="11430778" cy="6435248"/>
          </a:xfrm>
          <a:prstGeom prst="rect">
            <a:avLst/>
          </a:prstGeom>
        </p:spPr>
      </p:pic>
    </p:spTree>
    <p:extLst>
      <p:ext uri="{BB962C8B-B14F-4D97-AF65-F5344CB8AC3E}">
        <p14:creationId xmlns:p14="http://schemas.microsoft.com/office/powerpoint/2010/main" val="4207268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F77053-DD4F-8B19-BE73-FE6699AE95FE}"/>
              </a:ext>
            </a:extLst>
          </p:cNvPr>
          <p:cNvGraphicFramePr>
            <a:graphicFrameLocks noGrp="1"/>
          </p:cNvGraphicFramePr>
          <p:nvPr>
            <p:extLst>
              <p:ext uri="{D42A27DB-BD31-4B8C-83A1-F6EECF244321}">
                <p14:modId xmlns:p14="http://schemas.microsoft.com/office/powerpoint/2010/main" val="4260476742"/>
              </p:ext>
            </p:extLst>
          </p:nvPr>
        </p:nvGraphicFramePr>
        <p:xfrm>
          <a:off x="706582" y="296136"/>
          <a:ext cx="11042072" cy="6265727"/>
        </p:xfrm>
        <a:graphic>
          <a:graphicData uri="http://schemas.openxmlformats.org/drawingml/2006/table">
            <a:tbl>
              <a:tblPr firstCol="1" lastCol="1" bandRow="1">
                <a:tableStyleId>{2D5ABB26-0587-4C30-8999-92F81FD0307C}</a:tableStyleId>
              </a:tblPr>
              <a:tblGrid>
                <a:gridCol w="498763">
                  <a:extLst>
                    <a:ext uri="{9D8B030D-6E8A-4147-A177-3AD203B41FA5}">
                      <a16:colId xmlns:a16="http://schemas.microsoft.com/office/drawing/2014/main" val="646120118"/>
                    </a:ext>
                  </a:extLst>
                </a:gridCol>
                <a:gridCol w="2288171">
                  <a:extLst>
                    <a:ext uri="{9D8B030D-6E8A-4147-A177-3AD203B41FA5}">
                      <a16:colId xmlns:a16="http://schemas.microsoft.com/office/drawing/2014/main" val="2889704145"/>
                    </a:ext>
                  </a:extLst>
                </a:gridCol>
                <a:gridCol w="1281197">
                  <a:extLst>
                    <a:ext uri="{9D8B030D-6E8A-4147-A177-3AD203B41FA5}">
                      <a16:colId xmlns:a16="http://schemas.microsoft.com/office/drawing/2014/main" val="1114810131"/>
                    </a:ext>
                  </a:extLst>
                </a:gridCol>
                <a:gridCol w="6973941">
                  <a:extLst>
                    <a:ext uri="{9D8B030D-6E8A-4147-A177-3AD203B41FA5}">
                      <a16:colId xmlns:a16="http://schemas.microsoft.com/office/drawing/2014/main" val="2159922916"/>
                    </a:ext>
                  </a:extLst>
                </a:gridCol>
              </a:tblGrid>
              <a:tr h="577178">
                <a:tc>
                  <a:txBody>
                    <a:bodyPr/>
                    <a:lstStyle/>
                    <a:p>
                      <a:pPr algn="ctr"/>
                      <a:r>
                        <a:rPr lang="en-US" sz="3200" b="1"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Immediately before touching a resident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r>
                        <a:rPr lang="en-US" sz="1600" dirty="0"/>
                        <a:t>To protect the resident from harmful germs that may be on your hands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11201795"/>
                  </a:ext>
                </a:extLst>
              </a:tr>
              <a:tr h="752841">
                <a:tc>
                  <a:txBody>
                    <a:bodyPr/>
                    <a:lstStyle/>
                    <a:p>
                      <a:pPr algn="ctr"/>
                      <a:r>
                        <a:rPr lang="en-US" sz="3200" b="1"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Upon room entry &amp; exit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r>
                        <a:rPr lang="en-US" sz="1600" dirty="0"/>
                        <a:t>To protect the resident and the resident’s environment from harmful germs upon entry and to protect the rest of the healthcare environment upon exit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31351354"/>
                  </a:ext>
                </a:extLst>
              </a:tr>
              <a:tr h="828125">
                <a:tc>
                  <a:txBody>
                    <a:bodyPr/>
                    <a:lstStyle/>
                    <a:p>
                      <a:pPr algn="ctr"/>
                      <a:r>
                        <a:rPr lang="en-US" sz="3200" b="1"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Before performing an aseptic or clean task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r>
                        <a:rPr lang="en-US" sz="1600" dirty="0"/>
                        <a:t>To protect the resident from harmful germs, including the resident’s own, from entering their body (i.e., injection administration, catheter care, wound care)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71139589"/>
                  </a:ext>
                </a:extLst>
              </a:tr>
              <a:tr h="1079072">
                <a:tc>
                  <a:txBody>
                    <a:bodyPr/>
                    <a:lstStyle/>
                    <a:p>
                      <a:pPr algn="ctr"/>
                      <a:r>
                        <a:rPr lang="en-US" sz="3200" b="1" dirty="0">
                          <a:solidFill>
                            <a:schemeClr val="tx1"/>
                          </a:solidFill>
                        </a:rPr>
                        <a:t>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Before moving from a soiled to a clean body site of the same resident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r>
                        <a:rPr lang="en-US" sz="1600" dirty="0"/>
                        <a:t>To protect the resident from harmful germs that may have been present on the soiled body site and prevent it from entering the clean body site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96080718"/>
                  </a:ext>
                </a:extLst>
              </a:tr>
              <a:tr h="828125">
                <a:tc>
                  <a:txBody>
                    <a:bodyPr/>
                    <a:lstStyle/>
                    <a:p>
                      <a:pPr algn="ctr"/>
                      <a:r>
                        <a:rPr lang="en-US" sz="32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After touching a resident or resident surroundings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To protect yourself and the healthcare environment from harmful germs the resident may have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37004740"/>
                  </a:ext>
                </a:extLst>
              </a:tr>
              <a:tr h="1079072">
                <a:tc>
                  <a:txBody>
                    <a:bodyPr/>
                    <a:lstStyle/>
                    <a:p>
                      <a:pPr algn="ctr"/>
                      <a:r>
                        <a:rPr lang="en-US" sz="3200" b="1" dirty="0">
                          <a:solidFill>
                            <a:schemeClr val="tx1"/>
                          </a:solidFill>
                        </a:rPr>
                        <a:t>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After contact with blood, bodily fluids, or contaminated surfaces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To protect yourself and the healthcare environment from harmful germs the resident may have in their blood, bodily fluids, and contaminated surfaces.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30666700"/>
                  </a:ext>
                </a:extLst>
              </a:tr>
              <a:tr h="752841">
                <a:tc>
                  <a:txBody>
                    <a:bodyPr/>
                    <a:lstStyle/>
                    <a:p>
                      <a:pPr algn="ctr"/>
                      <a:r>
                        <a:rPr lang="en-US" sz="3200" b="1" dirty="0">
                          <a:solidFill>
                            <a:schemeClr val="tx1"/>
                          </a:solidFill>
                        </a:rPr>
                        <a:t>7</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r>
                        <a:rPr lang="en-US" sz="1800" dirty="0">
                          <a:solidFill>
                            <a:schemeClr val="tx1"/>
                          </a:solidFill>
                        </a:rPr>
                        <a:t>Immediately after glove removal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b="1" dirty="0">
                          <a:solidFill>
                            <a:schemeClr val="accent5"/>
                          </a:solidFill>
                        </a:rPr>
                        <a:t>WHY?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To protect yourself and the healthcare environment from harmful germs. Germs from your gloves may have gotten on your hands during glove removal!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23083970"/>
                  </a:ext>
                </a:extLst>
              </a:tr>
            </a:tbl>
          </a:graphicData>
        </a:graphic>
      </p:graphicFrame>
      <p:sp>
        <p:nvSpPr>
          <p:cNvPr id="3" name="TextBox 2">
            <a:extLst>
              <a:ext uri="{FF2B5EF4-FFF2-40B4-BE49-F238E27FC236}">
                <a16:creationId xmlns:a16="http://schemas.microsoft.com/office/drawing/2014/main" id="{5EDB482D-C817-4BA2-502E-524165C2E5A4}"/>
              </a:ext>
            </a:extLst>
          </p:cNvPr>
          <p:cNvSpPr txBox="1"/>
          <p:nvPr/>
        </p:nvSpPr>
        <p:spPr>
          <a:xfrm>
            <a:off x="2628400" y="6527800"/>
            <a:ext cx="7458576" cy="254000"/>
          </a:xfrm>
          <a:prstGeom prst="rect">
            <a:avLst/>
          </a:prstGeom>
          <a:noFill/>
        </p:spPr>
        <p:txBody>
          <a:bodyPr wrap="square" rtlCol="0">
            <a:spAutoFit/>
          </a:bodyPr>
          <a:lstStyle/>
          <a:p>
            <a:r>
              <a:rPr lang="en-US" sz="1050" dirty="0"/>
              <a:t>Adapted from </a:t>
            </a:r>
            <a:r>
              <a:rPr lang="en-US" sz="1050" b="0" i="1" dirty="0">
                <a:solidFill>
                  <a:srgbClr val="05103E"/>
                </a:solidFill>
                <a:effectLst/>
                <a:hlinkClick r:id="rId3"/>
              </a:rPr>
              <a:t>Your Five Moments for Hand Hygiene</a:t>
            </a:r>
            <a:r>
              <a:rPr lang="en-US" sz="1050" b="0" i="0" dirty="0">
                <a:solidFill>
                  <a:srgbClr val="05103E"/>
                </a:solidFill>
                <a:effectLst/>
              </a:rPr>
              <a:t>. (2009, May). World Health Organization. Retrieved November 29, 2023.</a:t>
            </a:r>
            <a:endParaRPr lang="en-US" sz="1050" dirty="0"/>
          </a:p>
        </p:txBody>
      </p:sp>
    </p:spTree>
    <p:extLst>
      <p:ext uri="{BB962C8B-B14F-4D97-AF65-F5344CB8AC3E}">
        <p14:creationId xmlns:p14="http://schemas.microsoft.com/office/powerpoint/2010/main" val="298516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A98C-4850-3A2A-DB1F-B03750994991}"/>
              </a:ext>
            </a:extLst>
          </p:cNvPr>
          <p:cNvSpPr>
            <a:spLocks noGrp="1"/>
          </p:cNvSpPr>
          <p:nvPr>
            <p:ph type="title"/>
          </p:nvPr>
        </p:nvSpPr>
        <p:spPr>
          <a:xfrm>
            <a:off x="1166461" y="312702"/>
            <a:ext cx="10173010" cy="1554480"/>
          </a:xfrm>
        </p:spPr>
        <p:txBody>
          <a:bodyPr vert="horz" lIns="91440" tIns="45720" rIns="91440" bIns="45720" rtlCol="0" anchor="ctr">
            <a:normAutofit/>
          </a:bodyPr>
          <a:lstStyle/>
          <a:p>
            <a:r>
              <a:rPr lang="en-US" sz="4800" kern="1200" dirty="0">
                <a:solidFill>
                  <a:schemeClr val="tx1"/>
                </a:solidFill>
                <a:latin typeface="Segoe UI Light" panose="020B0502040204020203" pitchFamily="34" charset="0"/>
                <a:cs typeface="Segoe UI Light" panose="020B0502040204020203" pitchFamily="34" charset="0"/>
              </a:rPr>
              <a:t>Environmental surfaces can look clean but…</a:t>
            </a:r>
          </a:p>
        </p:txBody>
      </p:sp>
      <p:sp>
        <p:nvSpPr>
          <p:cNvPr id="5" name="Content Placeholder 4">
            <a:extLst>
              <a:ext uri="{FF2B5EF4-FFF2-40B4-BE49-F238E27FC236}">
                <a16:creationId xmlns:a16="http://schemas.microsoft.com/office/drawing/2014/main" id="{98B6C8CF-19A4-7044-6906-4F1A4FCCE824}"/>
              </a:ext>
            </a:extLst>
          </p:cNvPr>
          <p:cNvSpPr>
            <a:spLocks/>
          </p:cNvSpPr>
          <p:nvPr/>
        </p:nvSpPr>
        <p:spPr>
          <a:xfrm>
            <a:off x="6486055" y="2179884"/>
            <a:ext cx="5391417" cy="2835816"/>
          </a:xfrm>
          <a:prstGeom prst="rect">
            <a:avLst/>
          </a:prstGeom>
        </p:spPr>
        <p:txBody>
          <a:bodyPr/>
          <a:lstStyle/>
          <a:p>
            <a:pPr defTabSz="297180">
              <a:spcAft>
                <a:spcPts val="600"/>
              </a:spcAft>
            </a:pPr>
            <a:r>
              <a:rPr lang="en-US" sz="2400" kern="1200" dirty="0">
                <a:solidFill>
                  <a:srgbClr val="000000"/>
                </a:solidFill>
                <a:latin typeface="Segoe UI Light" panose="020B0502040204020203" pitchFamily="34" charset="0"/>
                <a:cs typeface="Segoe UI Light" panose="020B0502040204020203" pitchFamily="34" charset="0"/>
              </a:rPr>
              <a:t>Germs can survive for days on resident care equipment and other surfaces like bed rails, medical equipment, etc. </a:t>
            </a:r>
          </a:p>
          <a:p>
            <a:pPr defTabSz="297180">
              <a:spcAft>
                <a:spcPts val="600"/>
              </a:spcAft>
            </a:pPr>
            <a:endParaRPr lang="en-US" sz="2400" kern="1200" dirty="0">
              <a:solidFill>
                <a:srgbClr val="000000"/>
              </a:solidFill>
              <a:latin typeface="Segoe UI Light" panose="020B0502040204020203" pitchFamily="34" charset="0"/>
              <a:cs typeface="Segoe UI Light" panose="020B0502040204020203" pitchFamily="34" charset="0"/>
            </a:endParaRPr>
          </a:p>
          <a:p>
            <a:pPr defTabSz="297180">
              <a:spcAft>
                <a:spcPts val="600"/>
              </a:spcAft>
            </a:pPr>
            <a:r>
              <a:rPr lang="en-US" sz="2400" kern="1200" dirty="0">
                <a:solidFill>
                  <a:srgbClr val="000000"/>
                </a:solidFill>
                <a:latin typeface="Segoe UI Light" panose="020B0502040204020203" pitchFamily="34" charset="0"/>
                <a:cs typeface="Segoe UI Light" panose="020B0502040204020203" pitchFamily="34" charset="0"/>
              </a:rPr>
              <a:t>It is important to use hand hygiene after touching these surfaces and at exit, even if you only touched environmental surfaces</a:t>
            </a:r>
          </a:p>
          <a:p>
            <a:pPr>
              <a:spcAft>
                <a:spcPts val="600"/>
              </a:spcAft>
            </a:pPr>
            <a:endParaRPr lang="en-US" dirty="0">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D11B9B56-0EFA-9975-9E62-596A537EB3C1}"/>
              </a:ext>
            </a:extLst>
          </p:cNvPr>
          <p:cNvSpPr txBox="1"/>
          <p:nvPr/>
        </p:nvSpPr>
        <p:spPr>
          <a:xfrm>
            <a:off x="1414464" y="6187272"/>
            <a:ext cx="8582966" cy="253916"/>
          </a:xfrm>
          <a:prstGeom prst="rect">
            <a:avLst/>
          </a:prstGeom>
          <a:noFill/>
        </p:spPr>
        <p:txBody>
          <a:bodyPr wrap="square" rtlCol="0">
            <a:spAutoFit/>
          </a:bodyPr>
          <a:lstStyle/>
          <a:p>
            <a:pPr defTabSz="297180">
              <a:spcAft>
                <a:spcPts val="600"/>
              </a:spcAft>
            </a:pPr>
            <a:r>
              <a:rPr lang="en-US" sz="1050"/>
              <a:t>Adapted from </a:t>
            </a:r>
            <a:r>
              <a:rPr lang="en-US" sz="1050">
                <a:solidFill>
                  <a:srgbClr val="05103E"/>
                </a:solidFill>
              </a:rPr>
              <a:t>CDC, Olmsted, R., Gilmartin, H. M., &amp; Washer, L. (n.d.). </a:t>
            </a:r>
            <a:r>
              <a:rPr lang="en-US" sz="1050" i="1">
                <a:solidFill>
                  <a:srgbClr val="05103E"/>
                </a:solidFill>
                <a:hlinkClick r:id="rId3"/>
              </a:rPr>
              <a:t>Core Concepts for Hand Hygiene: Clean Hands for Healthcare Personnel</a:t>
            </a:r>
            <a:r>
              <a:rPr lang="en-US" sz="1050">
                <a:solidFill>
                  <a:srgbClr val="05103E"/>
                </a:solidFill>
                <a:hlinkClick r:id="rId3"/>
              </a:rPr>
              <a:t> </a:t>
            </a:r>
            <a:r>
              <a:rPr lang="en-US" sz="1050">
                <a:solidFill>
                  <a:srgbClr val="05103E"/>
                </a:solidFill>
              </a:rPr>
              <a:t>[Slide show).</a:t>
            </a:r>
            <a:endParaRPr lang="en-US" sz="1050"/>
          </a:p>
        </p:txBody>
      </p:sp>
      <p:pic>
        <p:nvPicPr>
          <p:cNvPr id="82" name="Picture 81">
            <a:extLst>
              <a:ext uri="{FF2B5EF4-FFF2-40B4-BE49-F238E27FC236}">
                <a16:creationId xmlns:a16="http://schemas.microsoft.com/office/drawing/2014/main" id="{BE6E7CA1-A5AB-4E7A-D102-7FC9B131BC02}"/>
              </a:ext>
            </a:extLst>
          </p:cNvPr>
          <p:cNvPicPr>
            <a:picLocks noChangeAspect="1"/>
          </p:cNvPicPr>
          <p:nvPr/>
        </p:nvPicPr>
        <p:blipFill>
          <a:blip r:embed="rId4"/>
          <a:stretch>
            <a:fillRect/>
          </a:stretch>
        </p:blipFill>
        <p:spPr>
          <a:xfrm>
            <a:off x="972022" y="2258455"/>
            <a:ext cx="4733925" cy="3733800"/>
          </a:xfrm>
          <a:prstGeom prst="rect">
            <a:avLst/>
          </a:prstGeom>
        </p:spPr>
      </p:pic>
    </p:spTree>
    <p:extLst>
      <p:ext uri="{BB962C8B-B14F-4D97-AF65-F5344CB8AC3E}">
        <p14:creationId xmlns:p14="http://schemas.microsoft.com/office/powerpoint/2010/main" val="14045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364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80">
                                          <p:stCondLst>
                                            <p:cond delay="0"/>
                                          </p:stCondLst>
                                        </p:cTn>
                                        <p:tgtEl>
                                          <p:spTgt spid="82"/>
                                        </p:tgtEl>
                                      </p:cBhvr>
                                    </p:animEffect>
                                    <p:anim calcmode="lin" valueType="num">
                                      <p:cBhvr>
                                        <p:cTn id="8"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3" dur="26">
                                          <p:stCondLst>
                                            <p:cond delay="650"/>
                                          </p:stCondLst>
                                        </p:cTn>
                                        <p:tgtEl>
                                          <p:spTgt spid="82"/>
                                        </p:tgtEl>
                                      </p:cBhvr>
                                      <p:to x="100000" y="60000"/>
                                    </p:animScale>
                                    <p:animScale>
                                      <p:cBhvr>
                                        <p:cTn id="14" dur="166" decel="50000">
                                          <p:stCondLst>
                                            <p:cond delay="676"/>
                                          </p:stCondLst>
                                        </p:cTn>
                                        <p:tgtEl>
                                          <p:spTgt spid="82"/>
                                        </p:tgtEl>
                                      </p:cBhvr>
                                      <p:to x="100000" y="100000"/>
                                    </p:animScale>
                                    <p:animScale>
                                      <p:cBhvr>
                                        <p:cTn id="15" dur="26">
                                          <p:stCondLst>
                                            <p:cond delay="1312"/>
                                          </p:stCondLst>
                                        </p:cTn>
                                        <p:tgtEl>
                                          <p:spTgt spid="82"/>
                                        </p:tgtEl>
                                      </p:cBhvr>
                                      <p:to x="100000" y="80000"/>
                                    </p:animScale>
                                    <p:animScale>
                                      <p:cBhvr>
                                        <p:cTn id="16" dur="166" decel="50000">
                                          <p:stCondLst>
                                            <p:cond delay="1338"/>
                                          </p:stCondLst>
                                        </p:cTn>
                                        <p:tgtEl>
                                          <p:spTgt spid="82"/>
                                        </p:tgtEl>
                                      </p:cBhvr>
                                      <p:to x="100000" y="100000"/>
                                    </p:animScale>
                                    <p:animScale>
                                      <p:cBhvr>
                                        <p:cTn id="17" dur="26">
                                          <p:stCondLst>
                                            <p:cond delay="1642"/>
                                          </p:stCondLst>
                                        </p:cTn>
                                        <p:tgtEl>
                                          <p:spTgt spid="82"/>
                                        </p:tgtEl>
                                      </p:cBhvr>
                                      <p:to x="100000" y="90000"/>
                                    </p:animScale>
                                    <p:animScale>
                                      <p:cBhvr>
                                        <p:cTn id="18" dur="166" decel="50000">
                                          <p:stCondLst>
                                            <p:cond delay="1668"/>
                                          </p:stCondLst>
                                        </p:cTn>
                                        <p:tgtEl>
                                          <p:spTgt spid="82"/>
                                        </p:tgtEl>
                                      </p:cBhvr>
                                      <p:to x="100000" y="100000"/>
                                    </p:animScale>
                                    <p:animScale>
                                      <p:cBhvr>
                                        <p:cTn id="19" dur="26">
                                          <p:stCondLst>
                                            <p:cond delay="1808"/>
                                          </p:stCondLst>
                                        </p:cTn>
                                        <p:tgtEl>
                                          <p:spTgt spid="82"/>
                                        </p:tgtEl>
                                      </p:cBhvr>
                                      <p:to x="100000" y="95000"/>
                                    </p:animScale>
                                    <p:animScale>
                                      <p:cBhvr>
                                        <p:cTn id="20" dur="166" decel="50000">
                                          <p:stCondLst>
                                            <p:cond delay="1834"/>
                                          </p:stCondLst>
                                        </p:cTn>
                                        <p:tgtEl>
                                          <p:spTgt spid="82"/>
                                        </p:tgtEl>
                                      </p:cBhvr>
                                      <p:to x="100000" y="100000"/>
                                    </p:animScale>
                                  </p:childTnLst>
                                </p:cTn>
                              </p:par>
                            </p:childTnLst>
                          </p:cTn>
                        </p:par>
                        <p:par>
                          <p:cTn id="21" fill="hold">
                            <p:stCondLst>
                              <p:cond delay="5640"/>
                            </p:stCondLst>
                            <p:childTnLst>
                              <p:par>
                                <p:cTn id="22" presetID="42" presetClass="entr" presetSubtype="0" fill="hold" nodeType="afterEffect">
                                  <p:stCondLst>
                                    <p:cond delay="170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23640"/>
                            </p:stCondLst>
                            <p:childTnLst>
                              <p:par>
                                <p:cTn id="28" presetID="42" presetClass="entr" presetSubtype="0" fill="hold" nodeType="afterEffect">
                                  <p:stCondLst>
                                    <p:cond delay="300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anim calcmode="lin" valueType="num">
                                      <p:cBhvr>
                                        <p:cTn id="3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69CB-FDC7-8C49-ED37-C628CD611A37}"/>
              </a:ext>
            </a:extLst>
          </p:cNvPr>
          <p:cNvSpPr>
            <a:spLocks noGrp="1"/>
          </p:cNvSpPr>
          <p:nvPr>
            <p:ph type="title"/>
          </p:nvPr>
        </p:nvSpPr>
        <p:spPr>
          <a:xfrm>
            <a:off x="317500" y="262213"/>
            <a:ext cx="5957197" cy="1325563"/>
          </a:xfrm>
        </p:spPr>
        <p:txBody>
          <a:bodyPr/>
          <a:lstStyle/>
          <a:p>
            <a:r>
              <a:rPr lang="en-US" dirty="0">
                <a:latin typeface="Segoe UI Light" panose="020B0502040204020203" pitchFamily="34" charset="0"/>
                <a:cs typeface="Segoe UI Light" panose="020B0502040204020203" pitchFamily="34" charset="0"/>
              </a:rPr>
              <a:t>Partnering with residents for hand hygiene</a:t>
            </a:r>
          </a:p>
        </p:txBody>
      </p:sp>
      <p:sp>
        <p:nvSpPr>
          <p:cNvPr id="7" name="Content Placeholder 6">
            <a:extLst>
              <a:ext uri="{FF2B5EF4-FFF2-40B4-BE49-F238E27FC236}">
                <a16:creationId xmlns:a16="http://schemas.microsoft.com/office/drawing/2014/main" id="{39CD9897-0F75-9CE4-8845-3894F02D9CFF}"/>
              </a:ext>
            </a:extLst>
          </p:cNvPr>
          <p:cNvSpPr>
            <a:spLocks noGrp="1"/>
          </p:cNvSpPr>
          <p:nvPr>
            <p:ph sz="half" idx="1"/>
          </p:nvPr>
        </p:nvSpPr>
        <p:spPr>
          <a:xfrm>
            <a:off x="580571" y="1825624"/>
            <a:ext cx="5515429" cy="4351338"/>
          </a:xfrm>
        </p:spPr>
        <p:txBody>
          <a:bodyPr>
            <a:normAutofit/>
          </a:bodyPr>
          <a:lstStyle/>
          <a:p>
            <a:pPr marL="0" indent="0">
              <a:buNone/>
            </a:pPr>
            <a:endParaRPr lang="en-US" sz="2800" kern="1200" dirty="0">
              <a:solidFill>
                <a:srgbClr val="000000"/>
              </a:solidFill>
              <a:latin typeface="Segoe UI Light" panose="020B0502040204020203" pitchFamily="34" charset="0"/>
              <a:cs typeface="Segoe UI Light" panose="020B0502040204020203" pitchFamily="34" charset="0"/>
            </a:endParaRPr>
          </a:p>
          <a:p>
            <a:pPr marL="0" indent="0">
              <a:buNone/>
            </a:pPr>
            <a:r>
              <a:rPr lang="en-US" sz="2800" kern="1200" dirty="0">
                <a:latin typeface="Segoe UI Light" panose="020B0502040204020203" pitchFamily="34" charset="0"/>
                <a:cs typeface="Segoe UI Light" panose="020B0502040204020203" pitchFamily="34" charset="0"/>
              </a:rPr>
              <a:t>Healthcare workers should encourage residents, families and visitors to clean their hands.</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sz="2800" kern="1200" dirty="0">
                <a:latin typeface="Segoe UI Light" panose="020B0502040204020203" pitchFamily="34" charset="0"/>
                <a:cs typeface="Segoe UI Light" panose="020B0502040204020203" pitchFamily="34" charset="0"/>
              </a:rPr>
              <a:t>Consider </a:t>
            </a:r>
            <a:r>
              <a:rPr lang="en-US" dirty="0">
                <a:latin typeface="Segoe UI Light" panose="020B0502040204020203" pitchFamily="34" charset="0"/>
                <a:cs typeface="Segoe UI Light" panose="020B0502040204020203" pitchFamily="34" charset="0"/>
              </a:rPr>
              <a:t>encouraging the following </a:t>
            </a:r>
            <a:r>
              <a:rPr lang="en-US" sz="2800" kern="1200" dirty="0">
                <a:latin typeface="Segoe UI Light" panose="020B0502040204020203" pitchFamily="34" charset="0"/>
                <a:cs typeface="Segoe UI Light" panose="020B0502040204020203" pitchFamily="34" charset="0"/>
              </a:rPr>
              <a:t>hand hygiene moments listed to the right.</a:t>
            </a:r>
          </a:p>
          <a:p>
            <a:pPr marL="0" indent="0">
              <a:buNone/>
            </a:pPr>
            <a:endParaRPr lang="en-US" sz="2800" kern="1200" dirty="0">
              <a:solidFill>
                <a:srgbClr val="000000"/>
              </a:solidFill>
              <a:latin typeface="Calibri" panose="020F0502020204030204" pitchFamily="34" charset="0"/>
              <a:ea typeface="+mn-ea"/>
              <a:cs typeface="+mn-cs"/>
            </a:endParaRPr>
          </a:p>
          <a:p>
            <a:pPr marL="0" indent="0">
              <a:buNone/>
            </a:pPr>
            <a:endParaRPr lang="en-US" sz="2800" kern="1200" dirty="0">
              <a:solidFill>
                <a:srgbClr val="000000"/>
              </a:solidFill>
              <a:latin typeface="Calibri" panose="020F0502020204030204" pitchFamily="34" charset="0"/>
              <a:ea typeface="+mn-ea"/>
              <a:cs typeface="+mn-cs"/>
            </a:endParaRPr>
          </a:p>
          <a:p>
            <a:pPr marL="0" indent="0">
              <a:buNone/>
            </a:pPr>
            <a:endParaRPr lang="en-US" dirty="0"/>
          </a:p>
        </p:txBody>
      </p:sp>
      <p:sp>
        <p:nvSpPr>
          <p:cNvPr id="15" name="TextBox 14">
            <a:extLst>
              <a:ext uri="{FF2B5EF4-FFF2-40B4-BE49-F238E27FC236}">
                <a16:creationId xmlns:a16="http://schemas.microsoft.com/office/drawing/2014/main" id="{F6E83EAF-6247-C7F4-C54A-8A1ED4062D26}"/>
              </a:ext>
            </a:extLst>
          </p:cNvPr>
          <p:cNvSpPr txBox="1"/>
          <p:nvPr/>
        </p:nvSpPr>
        <p:spPr>
          <a:xfrm>
            <a:off x="697625" y="6421399"/>
            <a:ext cx="6097772" cy="415498"/>
          </a:xfrm>
          <a:prstGeom prst="rect">
            <a:avLst/>
          </a:prstGeom>
          <a:noFill/>
        </p:spPr>
        <p:txBody>
          <a:bodyPr wrap="square">
            <a:spAutoFit/>
          </a:bodyPr>
          <a:lstStyle/>
          <a:p>
            <a:pPr marL="0" marR="0" lvl="0" indent="0" algn="l" defTabSz="29718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113C66"/>
                </a:solidFill>
                <a:effectLst/>
                <a:uLnTx/>
                <a:uFillTx/>
                <a:latin typeface="Calibri" panose="020F0502020204030204"/>
                <a:ea typeface="+mn-ea"/>
                <a:cs typeface="+mn-cs"/>
              </a:rPr>
              <a:t>Adapted from </a:t>
            </a:r>
            <a:r>
              <a:rPr kumimoji="0" lang="en-US" sz="1050" b="0" i="0" u="none" strike="noStrike" kern="1200" cap="none" spc="0" normalizeH="0" baseline="0" noProof="0" dirty="0">
                <a:ln>
                  <a:noFill/>
                </a:ln>
                <a:solidFill>
                  <a:srgbClr val="05103E"/>
                </a:solidFill>
                <a:effectLst/>
                <a:uLnTx/>
                <a:uFillTx/>
                <a:latin typeface="Calibri" panose="020F0502020204030204"/>
                <a:ea typeface="+mn-ea"/>
                <a:cs typeface="+mn-cs"/>
              </a:rPr>
              <a:t>CDC, Olmsted, R., Gilmartin, H. M., &amp; Washer, L. (n.d.). </a:t>
            </a:r>
            <a:r>
              <a:rPr kumimoji="0" lang="en-US" sz="1050" b="0" i="1" u="none" strike="noStrike" kern="1200" cap="none" spc="0" normalizeH="0" baseline="0" noProof="0" dirty="0">
                <a:ln>
                  <a:noFill/>
                </a:ln>
                <a:solidFill>
                  <a:srgbClr val="05103E"/>
                </a:solidFill>
                <a:effectLst/>
                <a:uLnTx/>
                <a:uFillTx/>
                <a:latin typeface="Calibri" panose="020F0502020204030204"/>
                <a:ea typeface="+mn-ea"/>
                <a:cs typeface="+mn-cs"/>
                <a:hlinkClick r:id="rId3"/>
              </a:rPr>
              <a:t>Core Concepts for Hand Hygiene: Clean Hands for Healthcare Personnel</a:t>
            </a:r>
            <a:r>
              <a:rPr kumimoji="0" lang="en-US" sz="1050" b="0" i="0" u="none" strike="noStrike" kern="1200" cap="none" spc="0" normalizeH="0" baseline="0" noProof="0" dirty="0">
                <a:ln>
                  <a:noFill/>
                </a:ln>
                <a:solidFill>
                  <a:srgbClr val="05103E"/>
                </a:solidFill>
                <a:effectLst/>
                <a:uLnTx/>
                <a:uFillTx/>
                <a:latin typeface="Calibri" panose="020F0502020204030204"/>
                <a:ea typeface="+mn-ea"/>
                <a:cs typeface="+mn-cs"/>
                <a:hlinkClick r:id="rId3"/>
              </a:rPr>
              <a:t> </a:t>
            </a:r>
            <a:r>
              <a:rPr kumimoji="0" lang="en-US" sz="1050" b="0" i="0" u="none" strike="noStrike" kern="1200" cap="none" spc="0" normalizeH="0" baseline="0" noProof="0" dirty="0">
                <a:ln>
                  <a:noFill/>
                </a:ln>
                <a:solidFill>
                  <a:srgbClr val="05103E"/>
                </a:solidFill>
                <a:effectLst/>
                <a:uLnTx/>
                <a:uFillTx/>
                <a:latin typeface="Calibri" panose="020F0502020204030204"/>
                <a:ea typeface="+mn-ea"/>
                <a:cs typeface="+mn-cs"/>
              </a:rPr>
              <a:t>[Slide show</a:t>
            </a:r>
            <a:r>
              <a:rPr kumimoji="0" lang="en-US" sz="683" b="0" i="0" u="none" strike="noStrike" kern="1200" cap="none" spc="0" normalizeH="0" baseline="0" noProof="0" dirty="0">
                <a:ln>
                  <a:noFill/>
                </a:ln>
                <a:solidFill>
                  <a:srgbClr val="05103E"/>
                </a:solidFill>
                <a:effectLst/>
                <a:uLnTx/>
                <a:uFillTx/>
                <a:latin typeface="Calibri" panose="020F0502020204030204"/>
                <a:ea typeface="+mn-ea"/>
                <a:cs typeface="+mn-cs"/>
              </a:rPr>
              <a:t>].</a:t>
            </a:r>
            <a:endParaRPr kumimoji="0" lang="en-US" sz="1050" b="0" i="0" u="none" strike="noStrike" kern="1200" cap="none" spc="0" normalizeH="0" baseline="0" noProof="0" dirty="0">
              <a:ln>
                <a:noFill/>
              </a:ln>
              <a:solidFill>
                <a:srgbClr val="113C6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FE9B504-0A1B-2C48-37EF-DC5E01E9A9CE}"/>
              </a:ext>
            </a:extLst>
          </p:cNvPr>
          <p:cNvPicPr>
            <a:picLocks noChangeAspect="1"/>
          </p:cNvPicPr>
          <p:nvPr/>
        </p:nvPicPr>
        <p:blipFill>
          <a:blip r:embed="rId4"/>
          <a:stretch>
            <a:fillRect/>
          </a:stretch>
        </p:blipFill>
        <p:spPr>
          <a:xfrm>
            <a:off x="6795397" y="-21103"/>
            <a:ext cx="5396603" cy="6858000"/>
          </a:xfrm>
          <a:prstGeom prst="rect">
            <a:avLst/>
          </a:prstGeom>
        </p:spPr>
      </p:pic>
    </p:spTree>
    <p:extLst>
      <p:ext uri="{BB962C8B-B14F-4D97-AF65-F5344CB8AC3E}">
        <p14:creationId xmlns:p14="http://schemas.microsoft.com/office/powerpoint/2010/main" val="246040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3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par>
                          <p:cTn id="7" fill="hold">
                            <p:stCondLst>
                              <p:cond delay="3230"/>
                            </p:stCondLst>
                            <p:childTnLst>
                              <p:par>
                                <p:cTn id="8" presetID="1" presetClass="entr" presetSubtype="0" fill="hold" grpId="0" nodeType="afterEffect">
                                  <p:stCondLst>
                                    <p:cond delay="24500"/>
                                  </p:stCondLst>
                                  <p:childTnLst>
                                    <p:set>
                                      <p:cBhvr>
                                        <p:cTn id="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436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Hennepin Core colors 2">
      <a:dk1>
        <a:srgbClr val="113C66"/>
      </a:dk1>
      <a:lt1>
        <a:srgbClr val="FFFFFF"/>
      </a:lt1>
      <a:dk2>
        <a:srgbClr val="113C66"/>
      </a:dk2>
      <a:lt2>
        <a:srgbClr val="DED3CE"/>
      </a:lt2>
      <a:accent1>
        <a:srgbClr val="0058A4"/>
      </a:accent1>
      <a:accent2>
        <a:srgbClr val="44C8F5"/>
      </a:accent2>
      <a:accent3>
        <a:srgbClr val="CBDB2A"/>
      </a:accent3>
      <a:accent4>
        <a:srgbClr val="FFCB05"/>
      </a:accent4>
      <a:accent5>
        <a:srgbClr val="EF413D"/>
      </a:accent5>
      <a:accent6>
        <a:srgbClr val="A49E99"/>
      </a:accent6>
      <a:hlink>
        <a:srgbClr val="0058A4"/>
      </a:hlink>
      <a:folHlink>
        <a:srgbClr val="3E115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1B6E5E3495DD48BA6EF79F90064108" ma:contentTypeVersion="16" ma:contentTypeDescription="Create a new document." ma:contentTypeScope="" ma:versionID="d2d5dd8fd5c74bc5ddb6729a5deb4fc1">
  <xsd:schema xmlns:xsd="http://www.w3.org/2001/XMLSchema" xmlns:xs="http://www.w3.org/2001/XMLSchema" xmlns:p="http://schemas.microsoft.com/office/2006/metadata/properties" xmlns:ns2="9de1063e-2dd2-438a-8b02-4befd815fa8e" xmlns:ns3="d0befdd7-e9f6-4c2b-aeb1-531aa1e386f1" xmlns:ns4="66dacab7-a067-4aaf-b88d-e77dc82a1624" targetNamespace="http://schemas.microsoft.com/office/2006/metadata/properties" ma:root="true" ma:fieldsID="c874363a1e72c586aeb8f0f92ab25b99" ns2:_="" ns3:_="" ns4:_="">
    <xsd:import namespace="9de1063e-2dd2-438a-8b02-4befd815fa8e"/>
    <xsd:import namespace="d0befdd7-e9f6-4c2b-aeb1-531aa1e386f1"/>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1063e-2dd2-438a-8b02-4befd815f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befdd7-e9f6-4c2b-aeb1-531aa1e386f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a794674-3ede-48bb-8ef8-4be92c5ce346}" ma:internalName="TaxCatchAll" ma:showField="CatchAllData" ma:web="d0befdd7-e9f6-4c2b-aeb1-531aa1e386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e1063e-2dd2-438a-8b02-4befd815fa8e">
      <Terms xmlns="http://schemas.microsoft.com/office/infopath/2007/PartnerControls"/>
    </lcf76f155ced4ddcb4097134ff3c332f>
    <TaxCatchAll xmlns="66dacab7-a067-4aaf-b88d-e77dc82a1624" xsi:nil="true"/>
    <SharedWithUsers xmlns="d0befdd7-e9f6-4c2b-aeb1-531aa1e386f1">
      <UserInfo>
        <DisplayName>Juaire, Kristi (MDH)</DisplayName>
        <AccountId>70</AccountId>
        <AccountType/>
      </UserInfo>
      <UserInfo>
        <DisplayName>Jen Malewicki</DisplayName>
        <AccountId>73</AccountId>
        <AccountType/>
      </UserInfo>
      <UserInfo>
        <DisplayName>Emily Moilanen</DisplayName>
        <AccountId>58</AccountId>
        <AccountType/>
      </UserInfo>
      <UserInfo>
        <DisplayName>Steinwand, Caramae (MDH)</DisplayName>
        <AccountId>60</AccountId>
        <AccountType/>
      </UserInfo>
      <UserInfo>
        <DisplayName>pam.powers@state.mn.us</DisplayName>
        <AccountId>100</AccountId>
        <AccountType/>
      </UserInfo>
      <UserInfo>
        <DisplayName>David C Johnson</DisplayName>
        <AccountId>13</AccountId>
        <AccountType/>
      </UserInfo>
      <UserInfo>
        <DisplayName>Linn Warnke</DisplayName>
        <AccountId>19</AccountId>
        <AccountType/>
      </UserInfo>
    </SharedWithUsers>
  </documentManagement>
</p:properties>
</file>

<file path=customXml/itemProps1.xml><?xml version="1.0" encoding="utf-8"?>
<ds:datastoreItem xmlns:ds="http://schemas.openxmlformats.org/officeDocument/2006/customXml" ds:itemID="{73429C9A-3B27-408C-855D-9EB0002B9A1E}">
  <ds:schemaRefs>
    <ds:schemaRef ds:uri="http://schemas.microsoft.com/sharepoint/v3/contenttype/forms"/>
  </ds:schemaRefs>
</ds:datastoreItem>
</file>

<file path=customXml/itemProps2.xml><?xml version="1.0" encoding="utf-8"?>
<ds:datastoreItem xmlns:ds="http://schemas.openxmlformats.org/officeDocument/2006/customXml" ds:itemID="{1BF49943-A4AC-4531-BC84-E4C9A3A55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1063e-2dd2-438a-8b02-4befd815fa8e"/>
    <ds:schemaRef ds:uri="d0befdd7-e9f6-4c2b-aeb1-531aa1e386f1"/>
    <ds:schemaRef ds:uri="66dacab7-a067-4aaf-b88d-e77dc82a1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536182-D597-461B-B3C7-6A07A6701EF6}">
  <ds:schemaRefs>
    <ds:schemaRef ds:uri="http://purl.org/dc/elements/1.1/"/>
    <ds:schemaRef ds:uri="9de1063e-2dd2-438a-8b02-4befd815fa8e"/>
    <ds:schemaRef ds:uri="66dacab7-a067-4aaf-b88d-e77dc82a1624"/>
    <ds:schemaRef ds:uri="http://schemas.microsoft.com/office/2006/metadata/properties"/>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d0befdd7-e9f6-4c2b-aeb1-531aa1e386f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61779</TotalTime>
  <Words>6097</Words>
  <Application>Microsoft Office PowerPoint</Application>
  <PresentationFormat>Widescreen</PresentationFormat>
  <Paragraphs>417</Paragraphs>
  <Slides>30</Slides>
  <Notes>30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Courier New</vt:lpstr>
      <vt:lpstr>Segoe UI</vt:lpstr>
      <vt:lpstr>Segoe UI Light</vt:lpstr>
      <vt:lpstr>Wingdings</vt:lpstr>
      <vt:lpstr>Office Theme</vt:lpstr>
      <vt:lpstr>PowerPoint Presentation</vt:lpstr>
      <vt:lpstr>Contributions by: </vt:lpstr>
      <vt:lpstr>Learning objectives</vt:lpstr>
      <vt:lpstr>Hand hygiene is everyone’s job!</vt:lpstr>
      <vt:lpstr>Why is hand hygiene so important?</vt:lpstr>
      <vt:lpstr>PowerPoint Presentation</vt:lpstr>
      <vt:lpstr>PowerPoint Presentation</vt:lpstr>
      <vt:lpstr>Environmental surfaces can look clean but…</vt:lpstr>
      <vt:lpstr>Partnering with residents for hand hygiene</vt:lpstr>
      <vt:lpstr>Empowering residents to speak up</vt:lpstr>
      <vt:lpstr>Hand hygiene methods</vt:lpstr>
      <vt:lpstr>Which method is preferred?</vt:lpstr>
      <vt:lpstr>Handwashing with soap and water should be used when: </vt:lpstr>
      <vt:lpstr>Skin and hand condition</vt:lpstr>
      <vt:lpstr>The power of hand hygiene</vt:lpstr>
      <vt:lpstr>PowerPoint Presentation</vt:lpstr>
      <vt:lpstr>How to wash your hands video</vt:lpstr>
      <vt:lpstr>Activity – time to demonstrate your knowledge!</vt:lpstr>
      <vt:lpstr>Instructions</vt:lpstr>
      <vt:lpstr>Let’s take a moment to rewind and think… </vt:lpstr>
      <vt:lpstr>Promoting a positive hand hygiene culture</vt:lpstr>
      <vt:lpstr>Promoting a positive hand hygiene culture</vt:lpstr>
      <vt:lpstr>Promoting a positive hand hygiene culture</vt:lpstr>
      <vt:lpstr>Other examples to promote positive hand hygiene culture:</vt:lpstr>
      <vt:lpstr>Other examples to promote positive hand hygiene culture:</vt:lpstr>
      <vt:lpstr>Promoting a positive hand hygiene culture: The secret to giving great feedback</vt:lpstr>
      <vt:lpstr>Practice giving and receiving feedback:</vt:lpstr>
      <vt:lpstr>Summary</vt:lpstr>
      <vt:lpstr>Please take as little as 5 minutes to provide feedback on this training!</vt:lpstr>
      <vt:lpstr>Resources</vt:lpstr>
    </vt:vector>
  </TitlesOfParts>
  <Company>Hennepin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Malewicki</dc:creator>
  <cp:lastModifiedBy>Jen Malewicki</cp:lastModifiedBy>
  <cp:revision>2</cp:revision>
  <dcterms:created xsi:type="dcterms:W3CDTF">2023-11-09T18:09:04Z</dcterms:created>
  <dcterms:modified xsi:type="dcterms:W3CDTF">2024-04-23T15:45:44Z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0x010100941B6E5E3495DD48BA6EF79F90064108</vt:lpwstr>
  </property>
  <property fmtid="{D5CDD505-2E9C-101B-9397-08002B2CF9AE}" pid="3" name="MediaServiceImageTags">
    <vt:lpwstr/>
  </property>
</Properties>
</file>