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2" r:id="rId5"/>
  </p:sldMasterIdLst>
  <p:notesMasterIdLst>
    <p:notesMasterId r:id="rId31"/>
  </p:notesMasterIdLst>
  <p:sldIdLst>
    <p:sldId id="256" r:id="rId6"/>
    <p:sldId id="257" r:id="rId7"/>
    <p:sldId id="258" r:id="rId8"/>
    <p:sldId id="266" r:id="rId9"/>
    <p:sldId id="265" r:id="rId10"/>
    <p:sldId id="287" r:id="rId11"/>
    <p:sldId id="262" r:id="rId12"/>
    <p:sldId id="281" r:id="rId13"/>
    <p:sldId id="283" r:id="rId14"/>
    <p:sldId id="290" r:id="rId15"/>
    <p:sldId id="263" r:id="rId16"/>
    <p:sldId id="267" r:id="rId17"/>
    <p:sldId id="278" r:id="rId18"/>
    <p:sldId id="269" r:id="rId19"/>
    <p:sldId id="273" r:id="rId20"/>
    <p:sldId id="272" r:id="rId21"/>
    <p:sldId id="271" r:id="rId22"/>
    <p:sldId id="286" r:id="rId23"/>
    <p:sldId id="279" r:id="rId24"/>
    <p:sldId id="285" r:id="rId25"/>
    <p:sldId id="289" r:id="rId26"/>
    <p:sldId id="284" r:id="rId27"/>
    <p:sldId id="268" r:id="rId28"/>
    <p:sldId id="276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9B618D-04DF-8E36-18DC-3762ABF7304C}" name="Jonathan M Hanft" initials="JH" userId="S::Jonathan.Hanft@hennepin.us::e963d907-7bf8-43fc-9ad2-28e684ce17b2" providerId="AD"/>
  <p188:author id="{A907D7AA-85E1-9C60-0598-35AB16B6A9C1}" name="Carissa N Weisdorf" initials="CW" userId="S::carissa.weisdorf@hennepin.us::fb8f6f8e-94ec-41d1-a111-e46ae641b023" providerId="AD"/>
  <p188:author id="{224C30DB-E9F9-14F9-054B-62CCABE8A0E1}" name="Jonathan M Hanft" initials="JH" userId="S::jonathan.hanft@hennepin.us::e963d907-7bf8-43fc-9ad2-28e684ce17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005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88E3F5-0A4D-4073-836D-76A8300CF650}" v="4" dt="2024-03-18T17:19:10.8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74" autoAdjust="0"/>
  </p:normalViewPr>
  <p:slideViewPr>
    <p:cSldViewPr snapToGrid="0">
      <p:cViewPr varScale="1">
        <p:scale>
          <a:sx n="60" d="100"/>
          <a:sy n="60" d="100"/>
        </p:scale>
        <p:origin x="8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issa N Weisdorf" userId="S::carissa.weisdorf@hennepin.us::fb8f6f8e-94ec-41d1-a111-e46ae641b023" providerId="AD" clId="Web-{BE08A12F-53E2-69C0-8860-48122F6BC895}"/>
    <pc:docChg chg="delSld modSld">
      <pc:chgData name="Carissa N Weisdorf" userId="S::carissa.weisdorf@hennepin.us::fb8f6f8e-94ec-41d1-a111-e46ae641b023" providerId="AD" clId="Web-{BE08A12F-53E2-69C0-8860-48122F6BC895}" dt="2024-02-06T20:02:34.501" v="1"/>
      <pc:docMkLst>
        <pc:docMk/>
      </pc:docMkLst>
      <pc:sldChg chg="addSp delSp modSp">
        <pc:chgData name="Carissa N Weisdorf" userId="S::carissa.weisdorf@hennepin.us::fb8f6f8e-94ec-41d1-a111-e46ae641b023" providerId="AD" clId="Web-{BE08A12F-53E2-69C0-8860-48122F6BC895}" dt="2024-02-06T20:01:41.672" v="0"/>
        <pc:sldMkLst>
          <pc:docMk/>
          <pc:sldMk cId="1521371789" sldId="257"/>
        </pc:sldMkLst>
        <pc:spChg chg="del">
          <ac:chgData name="Carissa N Weisdorf" userId="S::carissa.weisdorf@hennepin.us::fb8f6f8e-94ec-41d1-a111-e46ae641b023" providerId="AD" clId="Web-{BE08A12F-53E2-69C0-8860-48122F6BC895}" dt="2024-02-06T20:01:41.672" v="0"/>
          <ac:spMkLst>
            <pc:docMk/>
            <pc:sldMk cId="1521371789" sldId="257"/>
            <ac:spMk id="4" creationId="{00000000-0000-0000-0000-000000000000}"/>
          </ac:spMkLst>
        </pc:spChg>
        <pc:spChg chg="add mod">
          <ac:chgData name="Carissa N Weisdorf" userId="S::carissa.weisdorf@hennepin.us::fb8f6f8e-94ec-41d1-a111-e46ae641b023" providerId="AD" clId="Web-{BE08A12F-53E2-69C0-8860-48122F6BC895}" dt="2024-02-06T20:01:41.672" v="0"/>
          <ac:spMkLst>
            <pc:docMk/>
            <pc:sldMk cId="1521371789" sldId="257"/>
            <ac:spMk id="5" creationId="{A4B1FA29-DB86-BAA2-A4D2-94CF11BE4E8A}"/>
          </ac:spMkLst>
        </pc:spChg>
      </pc:sldChg>
      <pc:sldChg chg="del">
        <pc:chgData name="Carissa N Weisdorf" userId="S::carissa.weisdorf@hennepin.us::fb8f6f8e-94ec-41d1-a111-e46ae641b023" providerId="AD" clId="Web-{BE08A12F-53E2-69C0-8860-48122F6BC895}" dt="2024-02-06T20:02:34.501" v="1"/>
        <pc:sldMkLst>
          <pc:docMk/>
          <pc:sldMk cId="922718768" sldId="260"/>
        </pc:sldMkLst>
      </pc:sldChg>
    </pc:docChg>
  </pc:docChgLst>
  <pc:docChgLst>
    <pc:chgData name="Carissa N Weisdorf" userId="S::carissa.weisdorf@hennepin.us::fb8f6f8e-94ec-41d1-a111-e46ae641b023" providerId="AD" clId="Web-{F7F1F0D2-3109-8A60-520E-82E5385DE9AE}"/>
    <pc:docChg chg="mod addSld modSld">
      <pc:chgData name="Carissa N Weisdorf" userId="S::carissa.weisdorf@hennepin.us::fb8f6f8e-94ec-41d1-a111-e46ae641b023" providerId="AD" clId="Web-{F7F1F0D2-3109-8A60-520E-82E5385DE9AE}" dt="2023-09-22T18:47:42.599" v="83" actId="20577"/>
      <pc:docMkLst>
        <pc:docMk/>
      </pc:docMkLst>
      <pc:sldChg chg="addSp modSp modNotes">
        <pc:chgData name="Carissa N Weisdorf" userId="S::carissa.weisdorf@hennepin.us::fb8f6f8e-94ec-41d1-a111-e46ae641b023" providerId="AD" clId="Web-{F7F1F0D2-3109-8A60-520E-82E5385DE9AE}" dt="2023-09-22T15:37:55.101" v="51" actId="1076"/>
        <pc:sldMkLst>
          <pc:docMk/>
          <pc:sldMk cId="924161077" sldId="267"/>
        </pc:sldMkLst>
        <pc:spChg chg="mod">
          <ac:chgData name="Carissa N Weisdorf" userId="S::carissa.weisdorf@hennepin.us::fb8f6f8e-94ec-41d1-a111-e46ae641b023" providerId="AD" clId="Web-{F7F1F0D2-3109-8A60-520E-82E5385DE9AE}" dt="2023-09-22T15:29:30.767" v="29" actId="20577"/>
          <ac:spMkLst>
            <pc:docMk/>
            <pc:sldMk cId="924161077" sldId="267"/>
            <ac:spMk id="4" creationId="{7848719D-3B82-992C-A41A-5FA91F879275}"/>
          </ac:spMkLst>
        </pc:spChg>
        <pc:picChg chg="add mod">
          <ac:chgData name="Carissa N Weisdorf" userId="S::carissa.weisdorf@hennepin.us::fb8f6f8e-94ec-41d1-a111-e46ae641b023" providerId="AD" clId="Web-{F7F1F0D2-3109-8A60-520E-82E5385DE9AE}" dt="2023-09-22T15:37:55.101" v="51" actId="1076"/>
          <ac:picMkLst>
            <pc:docMk/>
            <pc:sldMk cId="924161077" sldId="267"/>
            <ac:picMk id="5" creationId="{63943E1E-A124-8EC6-34A3-0CFFB83C3C61}"/>
          </ac:picMkLst>
        </pc:picChg>
      </pc:sldChg>
      <pc:sldChg chg="addSp delSp modSp">
        <pc:chgData name="Carissa N Weisdorf" userId="S::carissa.weisdorf@hennepin.us::fb8f6f8e-94ec-41d1-a111-e46ae641b023" providerId="AD" clId="Web-{F7F1F0D2-3109-8A60-520E-82E5385DE9AE}" dt="2023-09-22T15:59:49.175" v="55"/>
        <pc:sldMkLst>
          <pc:docMk/>
          <pc:sldMk cId="2836226595" sldId="269"/>
        </pc:sldMkLst>
        <pc:spChg chg="add del mod">
          <ac:chgData name="Carissa N Weisdorf" userId="S::carissa.weisdorf@hennepin.us::fb8f6f8e-94ec-41d1-a111-e46ae641b023" providerId="AD" clId="Web-{F7F1F0D2-3109-8A60-520E-82E5385DE9AE}" dt="2023-09-22T15:59:49.175" v="55"/>
          <ac:spMkLst>
            <pc:docMk/>
            <pc:sldMk cId="2836226595" sldId="269"/>
            <ac:spMk id="3" creationId="{8D502613-4D30-D3B0-A3B3-959F1B9BEBB6}"/>
          </ac:spMkLst>
        </pc:spChg>
        <pc:spChg chg="mod">
          <ac:chgData name="Carissa N Weisdorf" userId="S::carissa.weisdorf@hennepin.us::fb8f6f8e-94ec-41d1-a111-e46ae641b023" providerId="AD" clId="Web-{F7F1F0D2-3109-8A60-520E-82E5385DE9AE}" dt="2023-09-22T15:36:06.865" v="45" actId="20577"/>
          <ac:spMkLst>
            <pc:docMk/>
            <pc:sldMk cId="2836226595" sldId="269"/>
            <ac:spMk id="10" creationId="{8F250FE6-293D-AEC6-E29B-B4F6494199B2}"/>
          </ac:spMkLst>
        </pc:spChg>
      </pc:sldChg>
      <pc:sldChg chg="addSp delSp modSp add">
        <pc:chgData name="Carissa N Weisdorf" userId="S::carissa.weisdorf@hennepin.us::fb8f6f8e-94ec-41d1-a111-e46ae641b023" providerId="AD" clId="Web-{F7F1F0D2-3109-8A60-520E-82E5385DE9AE}" dt="2023-09-22T18:47:42.599" v="83" actId="20577"/>
        <pc:sldMkLst>
          <pc:docMk/>
          <pc:sldMk cId="2207688411" sldId="270"/>
        </pc:sldMkLst>
        <pc:spChg chg="mod">
          <ac:chgData name="Carissa N Weisdorf" userId="S::carissa.weisdorf@hennepin.us::fb8f6f8e-94ec-41d1-a111-e46ae641b023" providerId="AD" clId="Web-{F7F1F0D2-3109-8A60-520E-82E5385DE9AE}" dt="2023-09-22T18:47:21.208" v="79" actId="20577"/>
          <ac:spMkLst>
            <pc:docMk/>
            <pc:sldMk cId="2207688411" sldId="270"/>
            <ac:spMk id="2" creationId="{00000000-0000-0000-0000-000000000000}"/>
          </ac:spMkLst>
        </pc:spChg>
        <pc:spChg chg="mod">
          <ac:chgData name="Carissa N Weisdorf" userId="S::carissa.weisdorf@hennepin.us::fb8f6f8e-94ec-41d1-a111-e46ae641b023" providerId="AD" clId="Web-{F7F1F0D2-3109-8A60-520E-82E5385DE9AE}" dt="2023-09-22T18:47:42.599" v="83" actId="20577"/>
          <ac:spMkLst>
            <pc:docMk/>
            <pc:sldMk cId="2207688411" sldId="270"/>
            <ac:spMk id="3" creationId="{00000000-0000-0000-0000-000000000000}"/>
          </ac:spMkLst>
        </pc:spChg>
        <pc:spChg chg="add del">
          <ac:chgData name="Carissa N Weisdorf" userId="S::carissa.weisdorf@hennepin.us::fb8f6f8e-94ec-41d1-a111-e46ae641b023" providerId="AD" clId="Web-{F7F1F0D2-3109-8A60-520E-82E5385DE9AE}" dt="2023-09-22T16:00:19.332" v="61"/>
          <ac:spMkLst>
            <pc:docMk/>
            <pc:sldMk cId="2207688411" sldId="270"/>
            <ac:spMk id="5" creationId="{908A1025-F349-BF33-9130-E77E88D15DFD}"/>
          </ac:spMkLst>
        </pc:spChg>
        <pc:spChg chg="del">
          <ac:chgData name="Carissa N Weisdorf" userId="S::carissa.weisdorf@hennepin.us::fb8f6f8e-94ec-41d1-a111-e46ae641b023" providerId="AD" clId="Web-{F7F1F0D2-3109-8A60-520E-82E5385DE9AE}" dt="2023-09-22T16:00:21.457" v="62"/>
          <ac:spMkLst>
            <pc:docMk/>
            <pc:sldMk cId="2207688411" sldId="270"/>
            <ac:spMk id="6" creationId="{00000000-0000-0000-0000-000000000000}"/>
          </ac:spMkLst>
        </pc:spChg>
        <pc:spChg chg="add mod">
          <ac:chgData name="Carissa N Weisdorf" userId="S::carissa.weisdorf@hennepin.us::fb8f6f8e-94ec-41d1-a111-e46ae641b023" providerId="AD" clId="Web-{F7F1F0D2-3109-8A60-520E-82E5385DE9AE}" dt="2023-09-22T16:00:23.910" v="63"/>
          <ac:spMkLst>
            <pc:docMk/>
            <pc:sldMk cId="2207688411" sldId="270"/>
            <ac:spMk id="8" creationId="{17BFAE3D-1C04-953B-10B1-A419ED9D7412}"/>
          </ac:spMkLst>
        </pc:spChg>
      </pc:sldChg>
      <pc:sldChg chg="addSp delSp modSp add addCm delCm modCm">
        <pc:chgData name="Carissa N Weisdorf" userId="S::carissa.weisdorf@hennepin.us::fb8f6f8e-94ec-41d1-a111-e46ae641b023" providerId="AD" clId="Web-{F7F1F0D2-3109-8A60-520E-82E5385DE9AE}" dt="2023-09-22T18:47:12.583" v="78"/>
        <pc:sldMkLst>
          <pc:docMk/>
          <pc:sldMk cId="4105768919" sldId="271"/>
        </pc:sldMkLst>
        <pc:spChg chg="mod">
          <ac:chgData name="Carissa N Weisdorf" userId="S::carissa.weisdorf@hennepin.us::fb8f6f8e-94ec-41d1-a111-e46ae641b023" providerId="AD" clId="Web-{F7F1F0D2-3109-8A60-520E-82E5385DE9AE}" dt="2023-09-22T18:46:07.144" v="73" actId="20577"/>
          <ac:spMkLst>
            <pc:docMk/>
            <pc:sldMk cId="4105768919" sldId="271"/>
            <ac:spMk id="2" creationId="{00000000-0000-0000-0000-000000000000}"/>
          </ac:spMkLst>
        </pc:spChg>
        <pc:spChg chg="add mod">
          <ac:chgData name="Carissa N Weisdorf" userId="S::carissa.weisdorf@hennepin.us::fb8f6f8e-94ec-41d1-a111-e46ae641b023" providerId="AD" clId="Web-{F7F1F0D2-3109-8A60-520E-82E5385DE9AE}" dt="2023-09-22T16:00:30.082" v="66"/>
          <ac:spMkLst>
            <pc:docMk/>
            <pc:sldMk cId="4105768919" sldId="271"/>
            <ac:spMk id="5" creationId="{615C9860-68EE-9453-622F-EB0C587439FC}"/>
          </ac:spMkLst>
        </pc:spChg>
        <pc:spChg chg="del mod">
          <ac:chgData name="Carissa N Weisdorf" userId="S::carissa.weisdorf@hennepin.us::fb8f6f8e-94ec-41d1-a111-e46ae641b023" providerId="AD" clId="Web-{F7F1F0D2-3109-8A60-520E-82E5385DE9AE}" dt="2023-09-22T16:00:28.004" v="65"/>
          <ac:spMkLst>
            <pc:docMk/>
            <pc:sldMk cId="4105768919" sldId="271"/>
            <ac:spMk id="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Carissa N Weisdorf" userId="S::carissa.weisdorf@hennepin.us::fb8f6f8e-94ec-41d1-a111-e46ae641b023" providerId="AD" clId="Web-{F7F1F0D2-3109-8A60-520E-82E5385DE9AE}" dt="2023-09-22T18:46:47.005" v="76"/>
              <pc2:cmMkLst xmlns:pc2="http://schemas.microsoft.com/office/powerpoint/2019/9/main/command">
                <pc:docMk/>
                <pc:sldMk cId="4105768919" sldId="271"/>
                <pc2:cmMk id="{D047271C-1038-4881-9691-81AB3D252CF3}"/>
              </pc2:cmMkLst>
            </pc226:cmChg>
            <pc226:cmChg xmlns:pc226="http://schemas.microsoft.com/office/powerpoint/2022/06/main/command" chg="add mod">
              <pc226:chgData name="Carissa N Weisdorf" userId="S::carissa.weisdorf@hennepin.us::fb8f6f8e-94ec-41d1-a111-e46ae641b023" providerId="AD" clId="Web-{F7F1F0D2-3109-8A60-520E-82E5385DE9AE}" dt="2023-09-22T18:47:12.583" v="78"/>
              <pc2:cmMkLst xmlns:pc2="http://schemas.microsoft.com/office/powerpoint/2019/9/main/command">
                <pc:docMk/>
                <pc:sldMk cId="4105768919" sldId="271"/>
                <pc2:cmMk id="{9AE418D1-FE24-4B6F-981E-03EA3C16BDF8}"/>
              </pc2:cmMkLst>
            </pc226:cmChg>
          </p:ext>
        </pc:extLst>
      </pc:sldChg>
      <pc:sldChg chg="addSp delSp modSp add">
        <pc:chgData name="Carissa N Weisdorf" userId="S::carissa.weisdorf@hennepin.us::fb8f6f8e-94ec-41d1-a111-e46ae641b023" providerId="AD" clId="Web-{F7F1F0D2-3109-8A60-520E-82E5385DE9AE}" dt="2023-09-22T18:45:58.926" v="72" actId="20577"/>
        <pc:sldMkLst>
          <pc:docMk/>
          <pc:sldMk cId="2380894099" sldId="272"/>
        </pc:sldMkLst>
        <pc:spChg chg="mod">
          <ac:chgData name="Carissa N Weisdorf" userId="S::carissa.weisdorf@hennepin.us::fb8f6f8e-94ec-41d1-a111-e46ae641b023" providerId="AD" clId="Web-{F7F1F0D2-3109-8A60-520E-82E5385DE9AE}" dt="2023-09-22T18:45:58.926" v="72" actId="20577"/>
          <ac:spMkLst>
            <pc:docMk/>
            <pc:sldMk cId="2380894099" sldId="272"/>
            <ac:spMk id="2" creationId="{00000000-0000-0000-0000-000000000000}"/>
          </ac:spMkLst>
        </pc:spChg>
        <pc:spChg chg="add mod">
          <ac:chgData name="Carissa N Weisdorf" userId="S::carissa.weisdorf@hennepin.us::fb8f6f8e-94ec-41d1-a111-e46ae641b023" providerId="AD" clId="Web-{F7F1F0D2-3109-8A60-520E-82E5385DE9AE}" dt="2023-09-22T16:00:35.926" v="68"/>
          <ac:spMkLst>
            <pc:docMk/>
            <pc:sldMk cId="2380894099" sldId="272"/>
            <ac:spMk id="5" creationId="{B16219C9-72B3-7FC4-202D-A1A3BF3F18BF}"/>
          </ac:spMkLst>
        </pc:spChg>
        <pc:spChg chg="del">
          <ac:chgData name="Carissa N Weisdorf" userId="S::carissa.weisdorf@hennepin.us::fb8f6f8e-94ec-41d1-a111-e46ae641b023" providerId="AD" clId="Web-{F7F1F0D2-3109-8A60-520E-82E5385DE9AE}" dt="2023-09-22T16:00:32.895" v="67"/>
          <ac:spMkLst>
            <pc:docMk/>
            <pc:sldMk cId="2380894099" sldId="272"/>
            <ac:spMk id="6" creationId="{00000000-0000-0000-0000-000000000000}"/>
          </ac:spMkLst>
        </pc:spChg>
      </pc:sldChg>
      <pc:sldChg chg="addSp delSp modSp add">
        <pc:chgData name="Carissa N Weisdorf" userId="S::carissa.weisdorf@hennepin.us::fb8f6f8e-94ec-41d1-a111-e46ae641b023" providerId="AD" clId="Web-{F7F1F0D2-3109-8A60-520E-82E5385DE9AE}" dt="2023-09-22T18:45:50.957" v="71" actId="20577"/>
        <pc:sldMkLst>
          <pc:docMk/>
          <pc:sldMk cId="1928172115" sldId="273"/>
        </pc:sldMkLst>
        <pc:spChg chg="mod">
          <ac:chgData name="Carissa N Weisdorf" userId="S::carissa.weisdorf@hennepin.us::fb8f6f8e-94ec-41d1-a111-e46ae641b023" providerId="AD" clId="Web-{F7F1F0D2-3109-8A60-520E-82E5385DE9AE}" dt="2023-09-22T18:45:50.957" v="71" actId="20577"/>
          <ac:spMkLst>
            <pc:docMk/>
            <pc:sldMk cId="1928172115" sldId="273"/>
            <ac:spMk id="2" creationId="{00000000-0000-0000-0000-000000000000}"/>
          </ac:spMkLst>
        </pc:spChg>
        <pc:spChg chg="add mod">
          <ac:chgData name="Carissa N Weisdorf" userId="S::carissa.weisdorf@hennepin.us::fb8f6f8e-94ec-41d1-a111-e46ae641b023" providerId="AD" clId="Web-{F7F1F0D2-3109-8A60-520E-82E5385DE9AE}" dt="2023-09-22T16:00:40.270" v="70"/>
          <ac:spMkLst>
            <pc:docMk/>
            <pc:sldMk cId="1928172115" sldId="273"/>
            <ac:spMk id="5" creationId="{D6D88CA1-3DAB-8A7E-A86E-504C16B21BAD}"/>
          </ac:spMkLst>
        </pc:spChg>
        <pc:spChg chg="del">
          <ac:chgData name="Carissa N Weisdorf" userId="S::carissa.weisdorf@hennepin.us::fb8f6f8e-94ec-41d1-a111-e46ae641b023" providerId="AD" clId="Web-{F7F1F0D2-3109-8A60-520E-82E5385DE9AE}" dt="2023-09-22T16:00:39.239" v="69"/>
          <ac:spMkLst>
            <pc:docMk/>
            <pc:sldMk cId="1928172115" sldId="273"/>
            <ac:spMk id="6" creationId="{00000000-0000-0000-0000-000000000000}"/>
          </ac:spMkLst>
        </pc:spChg>
      </pc:sldChg>
    </pc:docChg>
  </pc:docChgLst>
  <pc:docChgLst>
    <pc:chgData name="Carissa N Weisdorf" userId="S::carissa.weisdorf@hennepin.us::fb8f6f8e-94ec-41d1-a111-e46ae641b023" providerId="AD" clId="Web-{63178631-5AF4-46CC-D80B-6E18A3C5F624}"/>
    <pc:docChg chg="modSld">
      <pc:chgData name="Carissa N Weisdorf" userId="S::carissa.weisdorf@hennepin.us::fb8f6f8e-94ec-41d1-a111-e46ae641b023" providerId="AD" clId="Web-{63178631-5AF4-46CC-D80B-6E18A3C5F624}" dt="2023-09-21T13:47:57.255" v="12" actId="20577"/>
      <pc:docMkLst>
        <pc:docMk/>
      </pc:docMkLst>
      <pc:sldChg chg="modNotes">
        <pc:chgData name="Carissa N Weisdorf" userId="S::carissa.weisdorf@hennepin.us::fb8f6f8e-94ec-41d1-a111-e46ae641b023" providerId="AD" clId="Web-{63178631-5AF4-46CC-D80B-6E18A3C5F624}" dt="2023-09-21T13:47:49.458" v="11"/>
        <pc:sldMkLst>
          <pc:docMk/>
          <pc:sldMk cId="36536110" sldId="258"/>
        </pc:sldMkLst>
      </pc:sldChg>
      <pc:sldChg chg="modSp">
        <pc:chgData name="Carissa N Weisdorf" userId="S::carissa.weisdorf@hennepin.us::fb8f6f8e-94ec-41d1-a111-e46ae641b023" providerId="AD" clId="Web-{63178631-5AF4-46CC-D80B-6E18A3C5F624}" dt="2023-09-21T13:47:57.255" v="12" actId="20577"/>
        <pc:sldMkLst>
          <pc:docMk/>
          <pc:sldMk cId="3607440580" sldId="265"/>
        </pc:sldMkLst>
        <pc:spChg chg="mod">
          <ac:chgData name="Carissa N Weisdorf" userId="S::carissa.weisdorf@hennepin.us::fb8f6f8e-94ec-41d1-a111-e46ae641b023" providerId="AD" clId="Web-{63178631-5AF4-46CC-D80B-6E18A3C5F624}" dt="2023-09-21T13:47:57.255" v="12" actId="20577"/>
          <ac:spMkLst>
            <pc:docMk/>
            <pc:sldMk cId="3607440580" sldId="265"/>
            <ac:spMk id="6" creationId="{6A791AA8-E3B8-35F1-FCD7-1E5A6C28147F}"/>
          </ac:spMkLst>
        </pc:spChg>
      </pc:sldChg>
    </pc:docChg>
  </pc:docChgLst>
  <pc:docChgLst>
    <pc:chgData name="Carissa N Weisdorf" userId="S::carissa.weisdorf@hennepin.us::fb8f6f8e-94ec-41d1-a111-e46ae641b023" providerId="AD" clId="Web-{963E0D0F-2A34-8815-5AA0-C0D3B558B680}"/>
    <pc:docChg chg="addSld delSld modSld sldOrd">
      <pc:chgData name="Carissa N Weisdorf" userId="S::carissa.weisdorf@hennepin.us::fb8f6f8e-94ec-41d1-a111-e46ae641b023" providerId="AD" clId="Web-{963E0D0F-2A34-8815-5AA0-C0D3B558B680}" dt="2023-12-14T14:51:58.566" v="68"/>
      <pc:docMkLst>
        <pc:docMk/>
      </pc:docMkLst>
      <pc:sldChg chg="modNotes">
        <pc:chgData name="Carissa N Weisdorf" userId="S::carissa.weisdorf@hennepin.us::fb8f6f8e-94ec-41d1-a111-e46ae641b023" providerId="AD" clId="Web-{963E0D0F-2A34-8815-5AA0-C0D3B558B680}" dt="2023-12-14T14:27:28.506" v="0"/>
        <pc:sldMkLst>
          <pc:docMk/>
          <pc:sldMk cId="36536110" sldId="258"/>
        </pc:sldMkLst>
      </pc:sldChg>
      <pc:sldChg chg="modNotes">
        <pc:chgData name="Carissa N Weisdorf" userId="S::carissa.weisdorf@hennepin.us::fb8f6f8e-94ec-41d1-a111-e46ae641b023" providerId="AD" clId="Web-{963E0D0F-2A34-8815-5AA0-C0D3B558B680}" dt="2023-12-14T14:31:28.649" v="54"/>
        <pc:sldMkLst>
          <pc:docMk/>
          <pc:sldMk cId="924161077" sldId="267"/>
        </pc:sldMkLst>
      </pc:sldChg>
      <pc:sldChg chg="modSp">
        <pc:chgData name="Carissa N Weisdorf" userId="S::carissa.weisdorf@hennepin.us::fb8f6f8e-94ec-41d1-a111-e46ae641b023" providerId="AD" clId="Web-{963E0D0F-2A34-8815-5AA0-C0D3B558B680}" dt="2023-12-14T14:33:09.087" v="57" actId="20577"/>
        <pc:sldMkLst>
          <pc:docMk/>
          <pc:sldMk cId="4105768919" sldId="271"/>
        </pc:sldMkLst>
        <pc:spChg chg="mod">
          <ac:chgData name="Carissa N Weisdorf" userId="S::carissa.weisdorf@hennepin.us::fb8f6f8e-94ec-41d1-a111-e46ae641b023" providerId="AD" clId="Web-{963E0D0F-2A34-8815-5AA0-C0D3B558B680}" dt="2023-12-14T14:33:09.087" v="57" actId="20577"/>
          <ac:spMkLst>
            <pc:docMk/>
            <pc:sldMk cId="4105768919" sldId="271"/>
            <ac:spMk id="3" creationId="{00000000-0000-0000-0000-000000000000}"/>
          </ac:spMkLst>
        </pc:spChg>
      </pc:sldChg>
      <pc:sldChg chg="del modNotes">
        <pc:chgData name="Carissa N Weisdorf" userId="S::carissa.weisdorf@hennepin.us::fb8f6f8e-94ec-41d1-a111-e46ae641b023" providerId="AD" clId="Web-{963E0D0F-2A34-8815-5AA0-C0D3B558B680}" dt="2023-12-14T14:30:05.851" v="48"/>
        <pc:sldMkLst>
          <pc:docMk/>
          <pc:sldMk cId="739790625" sldId="274"/>
        </pc:sldMkLst>
      </pc:sldChg>
      <pc:sldChg chg="ord">
        <pc:chgData name="Carissa N Weisdorf" userId="S::carissa.weisdorf@hennepin.us::fb8f6f8e-94ec-41d1-a111-e46ae641b023" providerId="AD" clId="Web-{963E0D0F-2A34-8815-5AA0-C0D3B558B680}" dt="2023-12-14T14:31:55.446" v="55"/>
        <pc:sldMkLst>
          <pc:docMk/>
          <pc:sldMk cId="462074796" sldId="278"/>
        </pc:sldMkLst>
      </pc:sldChg>
      <pc:sldChg chg="addSp delSp modSp new mod setBg">
        <pc:chgData name="Carissa N Weisdorf" userId="S::carissa.weisdorf@hennepin.us::fb8f6f8e-94ec-41d1-a111-e46ae641b023" providerId="AD" clId="Web-{963E0D0F-2A34-8815-5AA0-C0D3B558B680}" dt="2023-12-14T14:30:21.148" v="52"/>
        <pc:sldMkLst>
          <pc:docMk/>
          <pc:sldMk cId="2283192756" sldId="287"/>
        </pc:sldMkLst>
        <pc:spChg chg="add">
          <ac:chgData name="Carissa N Weisdorf" userId="S::carissa.weisdorf@hennepin.us::fb8f6f8e-94ec-41d1-a111-e46ae641b023" providerId="AD" clId="Web-{963E0D0F-2A34-8815-5AA0-C0D3B558B680}" dt="2023-12-14T14:29:53.616" v="47"/>
          <ac:spMkLst>
            <pc:docMk/>
            <pc:sldMk cId="2283192756" sldId="287"/>
            <ac:spMk id="2" creationId="{189A9D51-595E-2D59-C333-5432C2B62D86}"/>
          </ac:spMkLst>
        </pc:spChg>
        <pc:spChg chg="add del">
          <ac:chgData name="Carissa N Weisdorf" userId="S::carissa.weisdorf@hennepin.us::fb8f6f8e-94ec-41d1-a111-e46ae641b023" providerId="AD" clId="Web-{963E0D0F-2A34-8815-5AA0-C0D3B558B680}" dt="2023-12-14T14:29:53.569" v="44"/>
          <ac:spMkLst>
            <pc:docMk/>
            <pc:sldMk cId="2283192756" sldId="287"/>
            <ac:spMk id="2" creationId="{33387ADE-9529-58B0-78D0-A3DCDD4970BE}"/>
          </ac:spMkLst>
        </pc:spChg>
        <pc:spChg chg="add del">
          <ac:chgData name="Carissa N Weisdorf" userId="S::carissa.weisdorf@hennepin.us::fb8f6f8e-94ec-41d1-a111-e46ae641b023" providerId="AD" clId="Web-{963E0D0F-2A34-8815-5AA0-C0D3B558B680}" dt="2023-12-14T14:29:17.757" v="29"/>
          <ac:spMkLst>
            <pc:docMk/>
            <pc:sldMk cId="2283192756" sldId="287"/>
            <ac:spMk id="2" creationId="{CD5F090F-5CF8-BC30-4622-E9C7E1CDE484}"/>
          </ac:spMkLst>
        </pc:spChg>
        <pc:spChg chg="add del mod">
          <ac:chgData name="Carissa N Weisdorf" userId="S::carissa.weisdorf@hennepin.us::fb8f6f8e-94ec-41d1-a111-e46ae641b023" providerId="AD" clId="Web-{963E0D0F-2A34-8815-5AA0-C0D3B558B680}" dt="2023-12-14T14:30:19.210" v="51"/>
          <ac:spMkLst>
            <pc:docMk/>
            <pc:sldMk cId="2283192756" sldId="287"/>
            <ac:spMk id="3" creationId="{AAD4058E-2C6A-6F60-9C0D-782286C6A0C4}"/>
          </ac:spMkLst>
        </pc:spChg>
        <pc:spChg chg="add del">
          <ac:chgData name="Carissa N Weisdorf" userId="S::carissa.weisdorf@hennepin.us::fb8f6f8e-94ec-41d1-a111-e46ae641b023" providerId="AD" clId="Web-{963E0D0F-2A34-8815-5AA0-C0D3B558B680}" dt="2023-12-14T14:29:17.757" v="29"/>
          <ac:spMkLst>
            <pc:docMk/>
            <pc:sldMk cId="2283192756" sldId="287"/>
            <ac:spMk id="3" creationId="{E1B88E6F-3DB2-D44F-5A66-AB15A01A2E27}"/>
          </ac:spMkLst>
        </pc:spChg>
        <pc:spChg chg="add del">
          <ac:chgData name="Carissa N Weisdorf" userId="S::carissa.weisdorf@hennepin.us::fb8f6f8e-94ec-41d1-a111-e46ae641b023" providerId="AD" clId="Web-{963E0D0F-2A34-8815-5AA0-C0D3B558B680}" dt="2023-12-14T14:29:53.569" v="44"/>
          <ac:spMkLst>
            <pc:docMk/>
            <pc:sldMk cId="2283192756" sldId="287"/>
            <ac:spMk id="3" creationId="{FBB781F0-B09C-3134-04C7-E4C7CE7AB0C0}"/>
          </ac:spMkLst>
        </pc:spChg>
        <pc:spChg chg="del">
          <ac:chgData name="Carissa N Weisdorf" userId="S::carissa.weisdorf@hennepin.us::fb8f6f8e-94ec-41d1-a111-e46ae641b023" providerId="AD" clId="Web-{963E0D0F-2A34-8815-5AA0-C0D3B558B680}" dt="2023-12-14T14:28:48.866" v="25"/>
          <ac:spMkLst>
            <pc:docMk/>
            <pc:sldMk cId="2283192756" sldId="287"/>
            <ac:spMk id="4" creationId="{4124150F-AAB9-BA34-4949-AA39DD807C53}"/>
          </ac:spMkLst>
        </pc:spChg>
        <pc:spChg chg="add mod">
          <ac:chgData name="Carissa N Weisdorf" userId="S::carissa.weisdorf@hennepin.us::fb8f6f8e-94ec-41d1-a111-e46ae641b023" providerId="AD" clId="Web-{963E0D0F-2A34-8815-5AA0-C0D3B558B680}" dt="2023-12-14T14:30:21.148" v="52"/>
          <ac:spMkLst>
            <pc:docMk/>
            <pc:sldMk cId="2283192756" sldId="287"/>
            <ac:spMk id="8" creationId="{8E0ECB42-A0A7-3CF0-554E-B6694327A9F7}"/>
          </ac:spMkLst>
        </pc:spChg>
        <pc:spChg chg="add del">
          <ac:chgData name="Carissa N Weisdorf" userId="S::carissa.weisdorf@hennepin.us::fb8f6f8e-94ec-41d1-a111-e46ae641b023" providerId="AD" clId="Web-{963E0D0F-2A34-8815-5AA0-C0D3B558B680}" dt="2023-12-14T14:29:17.757" v="29"/>
          <ac:spMkLst>
            <pc:docMk/>
            <pc:sldMk cId="2283192756" sldId="287"/>
            <ac:spMk id="11" creationId="{D4771268-CB57-404A-9271-370EB28F6090}"/>
          </ac:spMkLst>
        </pc:spChg>
        <pc:spChg chg="add del">
          <ac:chgData name="Carissa N Weisdorf" userId="S::carissa.weisdorf@hennepin.us::fb8f6f8e-94ec-41d1-a111-e46ae641b023" providerId="AD" clId="Web-{963E0D0F-2A34-8815-5AA0-C0D3B558B680}" dt="2023-12-14T14:29:53.616" v="47"/>
          <ac:spMkLst>
            <pc:docMk/>
            <pc:sldMk cId="2283192756" sldId="287"/>
            <ac:spMk id="13" creationId="{D12DDE76-C203-4047-9998-63900085B5E8}"/>
          </ac:spMkLst>
        </pc:spChg>
        <pc:spChg chg="add del mod replId">
          <ac:chgData name="Carissa N Weisdorf" userId="S::carissa.weisdorf@hennepin.us::fb8f6f8e-94ec-41d1-a111-e46ae641b023" providerId="AD" clId="Web-{963E0D0F-2A34-8815-5AA0-C0D3B558B680}" dt="2023-12-14T14:29:17.788" v="32"/>
          <ac:spMkLst>
            <pc:docMk/>
            <pc:sldMk cId="2283192756" sldId="287"/>
            <ac:spMk id="14" creationId="{F1B7CB12-512C-4CA2-A67E-8F5CF5F01265}"/>
          </ac:spMkLst>
        </pc:spChg>
        <pc:spChg chg="add del mod replId">
          <ac:chgData name="Carissa N Weisdorf" userId="S::carissa.weisdorf@hennepin.us::fb8f6f8e-94ec-41d1-a111-e46ae641b023" providerId="AD" clId="Web-{963E0D0F-2A34-8815-5AA0-C0D3B558B680}" dt="2023-12-14T14:29:17.788" v="32"/>
          <ac:spMkLst>
            <pc:docMk/>
            <pc:sldMk cId="2283192756" sldId="287"/>
            <ac:spMk id="15" creationId="{D8FB2281-461F-E3DB-CB8E-AAA3C81F1AEE}"/>
          </ac:spMkLst>
        </pc:spChg>
        <pc:spChg chg="add del">
          <ac:chgData name="Carissa N Weisdorf" userId="S::carissa.weisdorf@hennepin.us::fb8f6f8e-94ec-41d1-a111-e46ae641b023" providerId="AD" clId="Web-{963E0D0F-2A34-8815-5AA0-C0D3B558B680}" dt="2023-12-14T14:29:53.569" v="44"/>
          <ac:spMkLst>
            <pc:docMk/>
            <pc:sldMk cId="2283192756" sldId="287"/>
            <ac:spMk id="18" creationId="{A4AC5506-6312-4701-8D3C-40187889A947}"/>
          </ac:spMkLst>
        </pc:spChg>
        <pc:spChg chg="add">
          <ac:chgData name="Carissa N Weisdorf" userId="S::carissa.weisdorf@hennepin.us::fb8f6f8e-94ec-41d1-a111-e46ae641b023" providerId="AD" clId="Web-{963E0D0F-2A34-8815-5AA0-C0D3B558B680}" dt="2023-12-14T14:29:53.616" v="47"/>
          <ac:spMkLst>
            <pc:docMk/>
            <pc:sldMk cId="2283192756" sldId="287"/>
            <ac:spMk id="20" creationId="{D12DDE76-C203-4047-9998-63900085B5E8}"/>
          </ac:spMkLst>
        </pc:spChg>
        <pc:spChg chg="add del mod replId">
          <ac:chgData name="Carissa N Weisdorf" userId="S::carissa.weisdorf@hennepin.us::fb8f6f8e-94ec-41d1-a111-e46ae641b023" providerId="AD" clId="Web-{963E0D0F-2A34-8815-5AA0-C0D3B558B680}" dt="2023-12-14T14:29:53.616" v="47"/>
          <ac:spMkLst>
            <pc:docMk/>
            <pc:sldMk cId="2283192756" sldId="287"/>
            <ac:spMk id="21" creationId="{F9504B8F-4EB8-268E-0C69-8A70643897E0}"/>
          </ac:spMkLst>
        </pc:spChg>
        <pc:spChg chg="add del mod replId">
          <ac:chgData name="Carissa N Weisdorf" userId="S::carissa.weisdorf@hennepin.us::fb8f6f8e-94ec-41d1-a111-e46ae641b023" providerId="AD" clId="Web-{963E0D0F-2A34-8815-5AA0-C0D3B558B680}" dt="2023-12-14T14:29:53.616" v="47"/>
          <ac:spMkLst>
            <pc:docMk/>
            <pc:sldMk cId="2283192756" sldId="287"/>
            <ac:spMk id="23" creationId="{A921CDE4-B7BF-D312-2CC5-98B5D85800BD}"/>
          </ac:spMkLst>
        </pc:spChg>
        <pc:picChg chg="add del">
          <ac:chgData name="Carissa N Weisdorf" userId="S::carissa.weisdorf@hennepin.us::fb8f6f8e-94ec-41d1-a111-e46ae641b023" providerId="AD" clId="Web-{963E0D0F-2A34-8815-5AA0-C0D3B558B680}" dt="2023-12-14T14:29:17.757" v="29"/>
          <ac:picMkLst>
            <pc:docMk/>
            <pc:sldMk cId="2283192756" sldId="287"/>
            <ac:picMk id="6" creationId="{44A25B7F-8E6C-CEA2-18B7-11E0B650BEFA}"/>
          </ac:picMkLst>
        </pc:picChg>
        <pc:picChg chg="add">
          <ac:chgData name="Carissa N Weisdorf" userId="S::carissa.weisdorf@hennepin.us::fb8f6f8e-94ec-41d1-a111-e46ae641b023" providerId="AD" clId="Web-{963E0D0F-2A34-8815-5AA0-C0D3B558B680}" dt="2023-12-14T14:29:53.616" v="47"/>
          <ac:picMkLst>
            <pc:docMk/>
            <pc:sldMk cId="2283192756" sldId="287"/>
            <ac:picMk id="6" creationId="{7656D5EB-1AA8-F954-BEB4-F0B3860A54BA}"/>
          </ac:picMkLst>
        </pc:picChg>
        <pc:picChg chg="add del">
          <ac:chgData name="Carissa N Weisdorf" userId="S::carissa.weisdorf@hennepin.us::fb8f6f8e-94ec-41d1-a111-e46ae641b023" providerId="AD" clId="Web-{963E0D0F-2A34-8815-5AA0-C0D3B558B680}" dt="2023-12-14T14:29:53.569" v="44"/>
          <ac:picMkLst>
            <pc:docMk/>
            <pc:sldMk cId="2283192756" sldId="287"/>
            <ac:picMk id="6" creationId="{9DED09A3-7569-6721-9501-249E6C56C281}"/>
          </ac:picMkLst>
        </pc:picChg>
        <pc:picChg chg="add del mod replId">
          <ac:chgData name="Carissa N Weisdorf" userId="S::carissa.weisdorf@hennepin.us::fb8f6f8e-94ec-41d1-a111-e46ae641b023" providerId="AD" clId="Web-{963E0D0F-2A34-8815-5AA0-C0D3B558B680}" dt="2023-12-14T14:29:17.788" v="32"/>
          <ac:picMkLst>
            <pc:docMk/>
            <pc:sldMk cId="2283192756" sldId="287"/>
            <ac:picMk id="16" creationId="{E361E504-F6B7-84E7-460D-2BFB3AD0E356}"/>
          </ac:picMkLst>
        </pc:picChg>
        <pc:picChg chg="add del mod replId">
          <ac:chgData name="Carissa N Weisdorf" userId="S::carissa.weisdorf@hennepin.us::fb8f6f8e-94ec-41d1-a111-e46ae641b023" providerId="AD" clId="Web-{963E0D0F-2A34-8815-5AA0-C0D3B558B680}" dt="2023-12-14T14:29:53.616" v="47"/>
          <ac:picMkLst>
            <pc:docMk/>
            <pc:sldMk cId="2283192756" sldId="287"/>
            <ac:picMk id="22" creationId="{0273B533-C16F-44F3-987D-DDC70131172B}"/>
          </ac:picMkLst>
        </pc:picChg>
      </pc:sldChg>
      <pc:sldChg chg="delSp new">
        <pc:chgData name="Carissa N Weisdorf" userId="S::carissa.weisdorf@hennepin.us::fb8f6f8e-94ec-41d1-a111-e46ae641b023" providerId="AD" clId="Web-{963E0D0F-2A34-8815-5AA0-C0D3B558B680}" dt="2023-12-14T14:51:17.862" v="60"/>
        <pc:sldMkLst>
          <pc:docMk/>
          <pc:sldMk cId="3700700654" sldId="288"/>
        </pc:sldMkLst>
        <pc:spChg chg="del">
          <ac:chgData name="Carissa N Weisdorf" userId="S::carissa.weisdorf@hennepin.us::fb8f6f8e-94ec-41d1-a111-e46ae641b023" providerId="AD" clId="Web-{963E0D0F-2A34-8815-5AA0-C0D3B558B680}" dt="2023-12-14T14:51:17.862" v="60"/>
          <ac:spMkLst>
            <pc:docMk/>
            <pc:sldMk cId="3700700654" sldId="288"/>
            <ac:spMk id="2" creationId="{B4E03C7A-4645-DB89-71B3-C6018BC4A374}"/>
          </ac:spMkLst>
        </pc:spChg>
      </pc:sldChg>
      <pc:sldChg chg="modSp new">
        <pc:chgData name="Carissa N Weisdorf" userId="S::carissa.weisdorf@hennepin.us::fb8f6f8e-94ec-41d1-a111-e46ae641b023" providerId="AD" clId="Web-{963E0D0F-2A34-8815-5AA0-C0D3B558B680}" dt="2023-12-14T14:51:40.800" v="66" actId="1076"/>
        <pc:sldMkLst>
          <pc:docMk/>
          <pc:sldMk cId="1794836345" sldId="289"/>
        </pc:sldMkLst>
        <pc:spChg chg="mod">
          <ac:chgData name="Carissa N Weisdorf" userId="S::carissa.weisdorf@hennepin.us::fb8f6f8e-94ec-41d1-a111-e46ae641b023" providerId="AD" clId="Web-{963E0D0F-2A34-8815-5AA0-C0D3B558B680}" dt="2023-12-14T14:51:37.893" v="65" actId="1076"/>
          <ac:spMkLst>
            <pc:docMk/>
            <pc:sldMk cId="1794836345" sldId="289"/>
            <ac:spMk id="3" creationId="{D86E18CF-0A5A-E679-E6AE-5D3400E01D18}"/>
          </ac:spMkLst>
        </pc:spChg>
        <pc:spChg chg="mod">
          <ac:chgData name="Carissa N Weisdorf" userId="S::carissa.weisdorf@hennepin.us::fb8f6f8e-94ec-41d1-a111-e46ae641b023" providerId="AD" clId="Web-{963E0D0F-2A34-8815-5AA0-C0D3B558B680}" dt="2023-12-14T14:51:40.800" v="66" actId="1076"/>
          <ac:spMkLst>
            <pc:docMk/>
            <pc:sldMk cId="1794836345" sldId="289"/>
            <ac:spMk id="5" creationId="{053074D4-5D81-4A7D-2362-D1D4B86A495D}"/>
          </ac:spMkLst>
        </pc:spChg>
      </pc:sldChg>
      <pc:sldChg chg="delSp new">
        <pc:chgData name="Carissa N Weisdorf" userId="S::carissa.weisdorf@hennepin.us::fb8f6f8e-94ec-41d1-a111-e46ae641b023" providerId="AD" clId="Web-{963E0D0F-2A34-8815-5AA0-C0D3B558B680}" dt="2023-12-14T14:51:58.566" v="68"/>
        <pc:sldMkLst>
          <pc:docMk/>
          <pc:sldMk cId="3236562598" sldId="290"/>
        </pc:sldMkLst>
        <pc:spChg chg="del">
          <ac:chgData name="Carissa N Weisdorf" userId="S::carissa.weisdorf@hennepin.us::fb8f6f8e-94ec-41d1-a111-e46ae641b023" providerId="AD" clId="Web-{963E0D0F-2A34-8815-5AA0-C0D3B558B680}" dt="2023-12-14T14:51:58.566" v="68"/>
          <ac:spMkLst>
            <pc:docMk/>
            <pc:sldMk cId="3236562598" sldId="290"/>
            <ac:spMk id="2" creationId="{C23BA773-F0F0-891C-1FBC-BC6A8D65ACF0}"/>
          </ac:spMkLst>
        </pc:spChg>
      </pc:sldChg>
    </pc:docChg>
  </pc:docChgLst>
  <pc:docChgLst>
    <pc:chgData name="Jonathan M Hanft" userId="e963d907-7bf8-43fc-9ad2-28e684ce17b2" providerId="ADAL" clId="{463CAB97-CC40-4F1B-ADF7-03F63D46908C}"/>
    <pc:docChg chg="custSel modSld">
      <pc:chgData name="Jonathan M Hanft" userId="e963d907-7bf8-43fc-9ad2-28e684ce17b2" providerId="ADAL" clId="{463CAB97-CC40-4F1B-ADF7-03F63D46908C}" dt="2024-01-18T15:55:24.789" v="202"/>
      <pc:docMkLst>
        <pc:docMk/>
      </pc:docMkLst>
      <pc:sldChg chg="modSp mod">
        <pc:chgData name="Jonathan M Hanft" userId="e963d907-7bf8-43fc-9ad2-28e684ce17b2" providerId="ADAL" clId="{463CAB97-CC40-4F1B-ADF7-03F63D46908C}" dt="2024-01-18T15:13:45.211" v="46" actId="20577"/>
        <pc:sldMkLst>
          <pc:docMk/>
          <pc:sldMk cId="1984434854" sldId="266"/>
        </pc:sldMkLst>
        <pc:spChg chg="mod">
          <ac:chgData name="Jonathan M Hanft" userId="e963d907-7bf8-43fc-9ad2-28e684ce17b2" providerId="ADAL" clId="{463CAB97-CC40-4F1B-ADF7-03F63D46908C}" dt="2024-01-18T15:13:45.211" v="46" actId="20577"/>
          <ac:spMkLst>
            <pc:docMk/>
            <pc:sldMk cId="1984434854" sldId="266"/>
            <ac:spMk id="3" creationId="{A93EF4AE-5309-EFD4-25C3-6A2DB336E20B}"/>
          </ac:spMkLst>
        </pc:spChg>
      </pc:sldChg>
      <pc:sldChg chg="modSp mod">
        <pc:chgData name="Jonathan M Hanft" userId="e963d907-7bf8-43fc-9ad2-28e684ce17b2" providerId="ADAL" clId="{463CAB97-CC40-4F1B-ADF7-03F63D46908C}" dt="2024-01-18T15:22:04.876" v="201" actId="255"/>
        <pc:sldMkLst>
          <pc:docMk/>
          <pc:sldMk cId="337934957" sldId="268"/>
        </pc:sldMkLst>
        <pc:spChg chg="mod">
          <ac:chgData name="Jonathan M Hanft" userId="e963d907-7bf8-43fc-9ad2-28e684ce17b2" providerId="ADAL" clId="{463CAB97-CC40-4F1B-ADF7-03F63D46908C}" dt="2024-01-18T15:22:04.876" v="201" actId="255"/>
          <ac:spMkLst>
            <pc:docMk/>
            <pc:sldMk cId="337934957" sldId="268"/>
            <ac:spMk id="4" creationId="{CF28748B-7810-E8FA-6A71-1ED02A0C28D0}"/>
          </ac:spMkLst>
        </pc:spChg>
      </pc:sldChg>
      <pc:sldChg chg="modSp mod">
        <pc:chgData name="Jonathan M Hanft" userId="e963d907-7bf8-43fc-9ad2-28e684ce17b2" providerId="ADAL" clId="{463CAB97-CC40-4F1B-ADF7-03F63D46908C}" dt="2024-01-18T15:15:43.640" v="55" actId="1076"/>
        <pc:sldMkLst>
          <pc:docMk/>
          <pc:sldMk cId="2836226595" sldId="269"/>
        </pc:sldMkLst>
        <pc:spChg chg="mod">
          <ac:chgData name="Jonathan M Hanft" userId="e963d907-7bf8-43fc-9ad2-28e684ce17b2" providerId="ADAL" clId="{463CAB97-CC40-4F1B-ADF7-03F63D46908C}" dt="2024-01-18T15:15:43.640" v="55" actId="1076"/>
          <ac:spMkLst>
            <pc:docMk/>
            <pc:sldMk cId="2836226595" sldId="269"/>
            <ac:spMk id="10" creationId="{8F250FE6-293D-AEC6-E29B-B4F6494199B2}"/>
          </ac:spMkLst>
        </pc:spChg>
      </pc:sldChg>
      <pc:sldChg chg="addCm modCm">
        <pc:chgData name="Jonathan M Hanft" userId="e963d907-7bf8-43fc-9ad2-28e684ce17b2" providerId="ADAL" clId="{463CAB97-CC40-4F1B-ADF7-03F63D46908C}" dt="2024-01-18T15:55:24.789" v="202"/>
        <pc:sldMkLst>
          <pc:docMk/>
          <pc:sldMk cId="4105768919" sldId="27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Jonathan M Hanft" userId="e963d907-7bf8-43fc-9ad2-28e684ce17b2" providerId="ADAL" clId="{463CAB97-CC40-4F1B-ADF7-03F63D46908C}" dt="2024-01-18T15:55:24.789" v="202"/>
              <pc2:cmMkLst xmlns:pc2="http://schemas.microsoft.com/office/powerpoint/2019/9/main/command">
                <pc:docMk/>
                <pc:sldMk cId="4105768919" sldId="271"/>
                <pc2:cmMk id="{A2C08D85-A802-4221-85DE-0C4CA949B526}"/>
              </pc2:cmMkLst>
            </pc226:cmChg>
          </p:ext>
        </pc:extLst>
      </pc:sldChg>
      <pc:sldChg chg="modSp mod">
        <pc:chgData name="Jonathan M Hanft" userId="e963d907-7bf8-43fc-9ad2-28e684ce17b2" providerId="ADAL" clId="{463CAB97-CC40-4F1B-ADF7-03F63D46908C}" dt="2024-01-18T15:20:02.887" v="59" actId="255"/>
        <pc:sldMkLst>
          <pc:docMk/>
          <pc:sldMk cId="2456798499" sldId="284"/>
        </pc:sldMkLst>
        <pc:spChg chg="mod">
          <ac:chgData name="Jonathan M Hanft" userId="e963d907-7bf8-43fc-9ad2-28e684ce17b2" providerId="ADAL" clId="{463CAB97-CC40-4F1B-ADF7-03F63D46908C}" dt="2024-01-18T15:20:02.887" v="59" actId="255"/>
          <ac:spMkLst>
            <pc:docMk/>
            <pc:sldMk cId="2456798499" sldId="284"/>
            <ac:spMk id="4" creationId="{61BA1FB2-0F3C-2CF7-1C05-FE43DBD4D1EC}"/>
          </ac:spMkLst>
        </pc:spChg>
      </pc:sldChg>
      <pc:sldChg chg="modSp mod">
        <pc:chgData name="Jonathan M Hanft" userId="e963d907-7bf8-43fc-9ad2-28e684ce17b2" providerId="ADAL" clId="{463CAB97-CC40-4F1B-ADF7-03F63D46908C}" dt="2024-01-18T15:19:20.254" v="57" actId="14100"/>
        <pc:sldMkLst>
          <pc:docMk/>
          <pc:sldMk cId="2625878556" sldId="285"/>
        </pc:sldMkLst>
        <pc:spChg chg="mod">
          <ac:chgData name="Jonathan M Hanft" userId="e963d907-7bf8-43fc-9ad2-28e684ce17b2" providerId="ADAL" clId="{463CAB97-CC40-4F1B-ADF7-03F63D46908C}" dt="2024-01-18T15:19:20.254" v="57" actId="14100"/>
          <ac:spMkLst>
            <pc:docMk/>
            <pc:sldMk cId="2625878556" sldId="285"/>
            <ac:spMk id="3" creationId="{06989131-24DA-2425-42B6-E4F25F334A6F}"/>
          </ac:spMkLst>
        </pc:spChg>
      </pc:sldChg>
      <pc:sldChg chg="modSp mod">
        <pc:chgData name="Jonathan M Hanft" userId="e963d907-7bf8-43fc-9ad2-28e684ce17b2" providerId="ADAL" clId="{463CAB97-CC40-4F1B-ADF7-03F63D46908C}" dt="2024-01-18T15:14:12.306" v="50" actId="20577"/>
        <pc:sldMkLst>
          <pc:docMk/>
          <pc:sldMk cId="2283192756" sldId="287"/>
        </pc:sldMkLst>
        <pc:spChg chg="mod">
          <ac:chgData name="Jonathan M Hanft" userId="e963d907-7bf8-43fc-9ad2-28e684ce17b2" providerId="ADAL" clId="{463CAB97-CC40-4F1B-ADF7-03F63D46908C}" dt="2024-01-18T15:14:12.306" v="50" actId="20577"/>
          <ac:spMkLst>
            <pc:docMk/>
            <pc:sldMk cId="2283192756" sldId="287"/>
            <ac:spMk id="2" creationId="{189A9D51-595E-2D59-C333-5432C2B62D86}"/>
          </ac:spMkLst>
        </pc:spChg>
      </pc:sldChg>
    </pc:docChg>
  </pc:docChgLst>
  <pc:docChgLst>
    <pc:chgData name="Carissa N Weisdorf" userId="S::carissa.weisdorf@hennepin.us::fb8f6f8e-94ec-41d1-a111-e46ae641b023" providerId="AD" clId="Web-{CC7C0036-B6E1-11FC-E1EE-0D39EFEFDDD5}"/>
    <pc:docChg chg="addSld delSld">
      <pc:chgData name="Carissa N Weisdorf" userId="S::carissa.weisdorf@hennepin.us::fb8f6f8e-94ec-41d1-a111-e46ae641b023" providerId="AD" clId="Web-{CC7C0036-B6E1-11FC-E1EE-0D39EFEFDDD5}" dt="2024-02-12T16:10:49.662" v="5"/>
      <pc:docMkLst>
        <pc:docMk/>
      </pc:docMkLst>
      <pc:sldChg chg="add del replId">
        <pc:chgData name="Carissa N Weisdorf" userId="S::carissa.weisdorf@hennepin.us::fb8f6f8e-94ec-41d1-a111-e46ae641b023" providerId="AD" clId="Web-{CC7C0036-B6E1-11FC-E1EE-0D39EFEFDDD5}" dt="2024-02-12T16:07:30.925" v="3"/>
        <pc:sldMkLst>
          <pc:docMk/>
          <pc:sldMk cId="103903788" sldId="291"/>
        </pc:sldMkLst>
      </pc:sldChg>
      <pc:sldChg chg="add del replId">
        <pc:chgData name="Carissa N Weisdorf" userId="S::carissa.weisdorf@hennepin.us::fb8f6f8e-94ec-41d1-a111-e46ae641b023" providerId="AD" clId="Web-{CC7C0036-B6E1-11FC-E1EE-0D39EFEFDDD5}" dt="2024-02-12T16:07:14.785" v="1"/>
        <pc:sldMkLst>
          <pc:docMk/>
          <pc:sldMk cId="375066704" sldId="291"/>
        </pc:sldMkLst>
      </pc:sldChg>
      <pc:sldChg chg="add del replId">
        <pc:chgData name="Carissa N Weisdorf" userId="S::carissa.weisdorf@hennepin.us::fb8f6f8e-94ec-41d1-a111-e46ae641b023" providerId="AD" clId="Web-{CC7C0036-B6E1-11FC-E1EE-0D39EFEFDDD5}" dt="2024-02-12T16:10:49.662" v="5"/>
        <pc:sldMkLst>
          <pc:docMk/>
          <pc:sldMk cId="4193769623" sldId="291"/>
        </pc:sldMkLst>
      </pc:sldChg>
    </pc:docChg>
  </pc:docChgLst>
  <pc:docChgLst>
    <pc:chgData name="Carissa N Weisdorf" userId="S::carissa.weisdorf@hennepin.us::fb8f6f8e-94ec-41d1-a111-e46ae641b023" providerId="AD" clId="Web-{FA778048-EB2D-D49A-E2CA-1498924F398D}"/>
    <pc:docChg chg="addSld delSld modSld">
      <pc:chgData name="Carissa N Weisdorf" userId="S::carissa.weisdorf@hennepin.us::fb8f6f8e-94ec-41d1-a111-e46ae641b023" providerId="AD" clId="Web-{FA778048-EB2D-D49A-E2CA-1498924F398D}" dt="2023-10-23T18:56:37.007" v="22" actId="20577"/>
      <pc:docMkLst>
        <pc:docMk/>
      </pc:docMkLst>
      <pc:sldChg chg="addSp delSp modSp delCm">
        <pc:chgData name="Carissa N Weisdorf" userId="S::carissa.weisdorf@hennepin.us::fb8f6f8e-94ec-41d1-a111-e46ae641b023" providerId="AD" clId="Web-{FA778048-EB2D-D49A-E2CA-1498924F398D}" dt="2023-10-23T18:56:37.007" v="22" actId="20577"/>
        <pc:sldMkLst>
          <pc:docMk/>
          <pc:sldMk cId="4105768919" sldId="271"/>
        </pc:sldMkLst>
        <pc:spChg chg="mod">
          <ac:chgData name="Carissa N Weisdorf" userId="S::carissa.weisdorf@hennepin.us::fb8f6f8e-94ec-41d1-a111-e46ae641b023" providerId="AD" clId="Web-{FA778048-EB2D-D49A-E2CA-1498924F398D}" dt="2023-10-23T18:56:37.007" v="22" actId="20577"/>
          <ac:spMkLst>
            <pc:docMk/>
            <pc:sldMk cId="4105768919" sldId="271"/>
            <ac:spMk id="3" creationId="{00000000-0000-0000-0000-000000000000}"/>
          </ac:spMkLst>
        </pc:spChg>
        <pc:picChg chg="add mod">
          <ac:chgData name="Carissa N Weisdorf" userId="S::carissa.weisdorf@hennepin.us::fb8f6f8e-94ec-41d1-a111-e46ae641b023" providerId="AD" clId="Web-{FA778048-EB2D-D49A-E2CA-1498924F398D}" dt="2023-10-23T18:55:50.054" v="20" actId="1076"/>
          <ac:picMkLst>
            <pc:docMk/>
            <pc:sldMk cId="4105768919" sldId="271"/>
            <ac:picMk id="4" creationId="{D972369B-7E10-4861-D209-BDB1E0492952}"/>
          </ac:picMkLst>
        </pc:picChg>
        <pc:picChg chg="del mod">
          <ac:chgData name="Carissa N Weisdorf" userId="S::carissa.weisdorf@hennepin.us::fb8f6f8e-94ec-41d1-a111-e46ae641b023" providerId="AD" clId="Web-{FA778048-EB2D-D49A-E2CA-1498924F398D}" dt="2023-10-23T18:54:42.178" v="8"/>
          <ac:picMkLst>
            <pc:docMk/>
            <pc:sldMk cId="4105768919" sldId="271"/>
            <ac:picMk id="6146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arissa N Weisdorf" userId="S::carissa.weisdorf@hennepin.us::fb8f6f8e-94ec-41d1-a111-e46ae641b023" providerId="AD" clId="Web-{FA778048-EB2D-D49A-E2CA-1498924F398D}" dt="2023-10-23T18:54:48.381" v="9"/>
              <pc2:cmMkLst xmlns:pc2="http://schemas.microsoft.com/office/powerpoint/2019/9/main/command">
                <pc:docMk/>
                <pc:sldMk cId="4105768919" sldId="271"/>
                <pc2:cmMk id="{A17028F8-2348-4814-AAA2-9C2364D5BE58}"/>
              </pc2:cmMkLst>
            </pc226:cmChg>
          </p:ext>
        </pc:extLst>
      </pc:sldChg>
      <pc:sldChg chg="addSp delSp modSp new del">
        <pc:chgData name="Carissa N Weisdorf" userId="S::carissa.weisdorf@hennepin.us::fb8f6f8e-94ec-41d1-a111-e46ae641b023" providerId="AD" clId="Web-{FA778048-EB2D-D49A-E2CA-1498924F398D}" dt="2023-10-23T18:54:06.756" v="6"/>
        <pc:sldMkLst>
          <pc:docMk/>
          <pc:sldMk cId="3772715204" sldId="281"/>
        </pc:sldMkLst>
        <pc:spChg chg="del">
          <ac:chgData name="Carissa N Weisdorf" userId="S::carissa.weisdorf@hennepin.us::fb8f6f8e-94ec-41d1-a111-e46ae641b023" providerId="AD" clId="Web-{FA778048-EB2D-D49A-E2CA-1498924F398D}" dt="2023-10-23T18:53:30.006" v="1"/>
          <ac:spMkLst>
            <pc:docMk/>
            <pc:sldMk cId="3772715204" sldId="281"/>
            <ac:spMk id="4" creationId="{0AE3B25E-1357-F70C-CC0F-DFEAC2C80279}"/>
          </ac:spMkLst>
        </pc:spChg>
        <pc:picChg chg="add mod ord">
          <ac:chgData name="Carissa N Weisdorf" userId="S::carissa.weisdorf@hennepin.us::fb8f6f8e-94ec-41d1-a111-e46ae641b023" providerId="AD" clId="Web-{FA778048-EB2D-D49A-E2CA-1498924F398D}" dt="2023-10-23T18:53:43.646" v="4" actId="14100"/>
          <ac:picMkLst>
            <pc:docMk/>
            <pc:sldMk cId="3772715204" sldId="281"/>
            <ac:picMk id="5" creationId="{AB2933F4-3F70-AE8E-B51A-1F1B1B51A7E7}"/>
          </ac:picMkLst>
        </pc:picChg>
      </pc:sldChg>
    </pc:docChg>
  </pc:docChgLst>
  <pc:docChgLst>
    <pc:chgData name="Carissa N Weisdorf" userId="S::carissa.weisdorf@hennepin.us::fb8f6f8e-94ec-41d1-a111-e46ae641b023" providerId="AD" clId="Web-{89C1D362-9ED3-633C-B874-5E7D2557FBC9}"/>
    <pc:docChg chg="modSld">
      <pc:chgData name="Carissa N Weisdorf" userId="S::carissa.weisdorf@hennepin.us::fb8f6f8e-94ec-41d1-a111-e46ae641b023" providerId="AD" clId="Web-{89C1D362-9ED3-633C-B874-5E7D2557FBC9}" dt="2024-01-23T14:53:10.180" v="16"/>
      <pc:docMkLst>
        <pc:docMk/>
      </pc:docMkLst>
      <pc:sldChg chg="modSp delCm modCm">
        <pc:chgData name="Carissa N Weisdorf" userId="S::carissa.weisdorf@hennepin.us::fb8f6f8e-94ec-41d1-a111-e46ae641b023" providerId="AD" clId="Web-{89C1D362-9ED3-633C-B874-5E7D2557FBC9}" dt="2024-01-23T14:53:10.180" v="16"/>
        <pc:sldMkLst>
          <pc:docMk/>
          <pc:sldMk cId="4105768919" sldId="271"/>
        </pc:sldMkLst>
        <pc:spChg chg="mod">
          <ac:chgData name="Carissa N Weisdorf" userId="S::carissa.weisdorf@hennepin.us::fb8f6f8e-94ec-41d1-a111-e46ae641b023" providerId="AD" clId="Web-{89C1D362-9ED3-633C-B874-5E7D2557FBC9}" dt="2024-01-23T14:52:57.899" v="14" actId="20577"/>
          <ac:spMkLst>
            <pc:docMk/>
            <pc:sldMk cId="4105768919" sldId="271"/>
            <ac:spMk id="3" creationId="{00000000-0000-0000-0000-000000000000}"/>
          </ac:spMkLst>
        </pc:spChg>
        <pc:picChg chg="mod">
          <ac:chgData name="Carissa N Weisdorf" userId="S::carissa.weisdorf@hennepin.us::fb8f6f8e-94ec-41d1-a111-e46ae641b023" providerId="AD" clId="Web-{89C1D362-9ED3-633C-B874-5E7D2557FBC9}" dt="2024-01-23T14:53:05.149" v="15" actId="1076"/>
          <ac:picMkLst>
            <pc:docMk/>
            <pc:sldMk cId="4105768919" sldId="271"/>
            <ac:picMk id="4" creationId="{D972369B-7E10-4861-D209-BDB1E049295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arissa N Weisdorf" userId="S::carissa.weisdorf@hennepin.us::fb8f6f8e-94ec-41d1-a111-e46ae641b023" providerId="AD" clId="Web-{89C1D362-9ED3-633C-B874-5E7D2557FBC9}" dt="2024-01-23T14:53:10.180" v="16"/>
              <pc2:cmMkLst xmlns:pc2="http://schemas.microsoft.com/office/powerpoint/2019/9/main/command">
                <pc:docMk/>
                <pc:sldMk cId="4105768919" sldId="271"/>
                <pc2:cmMk id="{A2C08D85-A802-4221-85DE-0C4CA949B526}"/>
              </pc2:cmMkLst>
            </pc226:cmChg>
          </p:ext>
        </pc:extLst>
      </pc:sldChg>
    </pc:docChg>
  </pc:docChgLst>
  <pc:docChgLst>
    <pc:chgData name="Carissa N Weisdorf" userId="S::carissa.weisdorf@hennepin.us::fb8f6f8e-94ec-41d1-a111-e46ae641b023" providerId="AD" clId="Web-{F91774BA-D74E-C2EC-784B-BE1F1D7ACC2A}"/>
    <pc:docChg chg="modSld">
      <pc:chgData name="Carissa N Weisdorf" userId="S::carissa.weisdorf@hennepin.us::fb8f6f8e-94ec-41d1-a111-e46ae641b023" providerId="AD" clId="Web-{F91774BA-D74E-C2EC-784B-BE1F1D7ACC2A}" dt="2023-09-20T14:29:24.508" v="13"/>
      <pc:docMkLst>
        <pc:docMk/>
      </pc:docMkLst>
      <pc:sldChg chg="modSp">
        <pc:chgData name="Carissa N Weisdorf" userId="S::carissa.weisdorf@hennepin.us::fb8f6f8e-94ec-41d1-a111-e46ae641b023" providerId="AD" clId="Web-{F91774BA-D74E-C2EC-784B-BE1F1D7ACC2A}" dt="2023-09-20T14:29:24.508" v="13"/>
        <pc:sldMkLst>
          <pc:docMk/>
          <pc:sldMk cId="1521371789" sldId="257"/>
        </pc:sldMkLst>
        <pc:picChg chg="mod">
          <ac:chgData name="Carissa N Weisdorf" userId="S::carissa.weisdorf@hennepin.us::fb8f6f8e-94ec-41d1-a111-e46ae641b023" providerId="AD" clId="Web-{F91774BA-D74E-C2EC-784B-BE1F1D7ACC2A}" dt="2023-09-20T14:29:24.508" v="13"/>
          <ac:picMkLst>
            <pc:docMk/>
            <pc:sldMk cId="1521371789" sldId="257"/>
            <ac:picMk id="14" creationId="{00000000-0000-0000-0000-000000000000}"/>
          </ac:picMkLst>
        </pc:picChg>
      </pc:sldChg>
    </pc:docChg>
  </pc:docChgLst>
  <pc:docChgLst>
    <pc:chgData name="Carissa N Weisdorf" userId="S::carissa.weisdorf@hennepin.us::fb8f6f8e-94ec-41d1-a111-e46ae641b023" providerId="AD" clId="Web-{DA49C560-C0C9-7FE5-29EA-F55DE236FDDD}"/>
    <pc:docChg chg="modSld">
      <pc:chgData name="Carissa N Weisdorf" userId="S::carissa.weisdorf@hennepin.us::fb8f6f8e-94ec-41d1-a111-e46ae641b023" providerId="AD" clId="Web-{DA49C560-C0C9-7FE5-29EA-F55DE236FDDD}" dt="2024-03-06T15:45:32.972" v="2" actId="1076"/>
      <pc:docMkLst>
        <pc:docMk/>
      </pc:docMkLst>
      <pc:sldChg chg="modSp">
        <pc:chgData name="Carissa N Weisdorf" userId="S::carissa.weisdorf@hennepin.us::fb8f6f8e-94ec-41d1-a111-e46ae641b023" providerId="AD" clId="Web-{DA49C560-C0C9-7FE5-29EA-F55DE236FDDD}" dt="2024-03-06T15:45:32.972" v="2" actId="1076"/>
        <pc:sldMkLst>
          <pc:docMk/>
          <pc:sldMk cId="2316721256" sldId="277"/>
        </pc:sldMkLst>
        <pc:picChg chg="mod">
          <ac:chgData name="Carissa N Weisdorf" userId="S::carissa.weisdorf@hennepin.us::fb8f6f8e-94ec-41d1-a111-e46ae641b023" providerId="AD" clId="Web-{DA49C560-C0C9-7FE5-29EA-F55DE236FDDD}" dt="2024-03-06T15:45:32.972" v="2" actId="1076"/>
          <ac:picMkLst>
            <pc:docMk/>
            <pc:sldMk cId="2316721256" sldId="277"/>
            <ac:picMk id="7" creationId="{91FAB633-47DE-512B-C83B-2D7F14141CBF}"/>
          </ac:picMkLst>
        </pc:picChg>
      </pc:sldChg>
    </pc:docChg>
  </pc:docChgLst>
  <pc:docChgLst>
    <pc:chgData name="Carissa N Weisdorf" userId="S::carissa.weisdorf@hennepin.us::fb8f6f8e-94ec-41d1-a111-e46ae641b023" providerId="AD" clId="Web-{08BDD3E1-47CF-012A-F2D9-8581D9E7A5A2}"/>
    <pc:docChg chg="modSld">
      <pc:chgData name="Carissa N Weisdorf" userId="S::carissa.weisdorf@hennepin.us::fb8f6f8e-94ec-41d1-a111-e46ae641b023" providerId="AD" clId="Web-{08BDD3E1-47CF-012A-F2D9-8581D9E7A5A2}" dt="2023-12-04T21:47:48.723" v="1"/>
      <pc:docMkLst>
        <pc:docMk/>
      </pc:docMkLst>
      <pc:sldChg chg="addSp delSp modSp">
        <pc:chgData name="Carissa N Weisdorf" userId="S::carissa.weisdorf@hennepin.us::fb8f6f8e-94ec-41d1-a111-e46ae641b023" providerId="AD" clId="Web-{08BDD3E1-47CF-012A-F2D9-8581D9E7A5A2}" dt="2023-12-04T21:47:48.723" v="1"/>
        <pc:sldMkLst>
          <pc:docMk/>
          <pc:sldMk cId="922718768" sldId="260"/>
        </pc:sldMkLst>
        <pc:spChg chg="add del">
          <ac:chgData name="Carissa N Weisdorf" userId="S::carissa.weisdorf@hennepin.us::fb8f6f8e-94ec-41d1-a111-e46ae641b023" providerId="AD" clId="Web-{08BDD3E1-47CF-012A-F2D9-8581D9E7A5A2}" dt="2023-12-04T21:47:48.723" v="1"/>
          <ac:spMkLst>
            <pc:docMk/>
            <pc:sldMk cId="922718768" sldId="260"/>
            <ac:spMk id="4" creationId="{00000000-0000-0000-0000-000000000000}"/>
          </ac:spMkLst>
        </pc:spChg>
        <pc:spChg chg="add del mod">
          <ac:chgData name="Carissa N Weisdorf" userId="S::carissa.weisdorf@hennepin.us::fb8f6f8e-94ec-41d1-a111-e46ae641b023" providerId="AD" clId="Web-{08BDD3E1-47CF-012A-F2D9-8581D9E7A5A2}" dt="2023-12-04T21:47:48.723" v="1"/>
          <ac:spMkLst>
            <pc:docMk/>
            <pc:sldMk cId="922718768" sldId="260"/>
            <ac:spMk id="5" creationId="{36776300-81AB-A268-F3FA-456BC6852321}"/>
          </ac:spMkLst>
        </pc:spChg>
      </pc:sldChg>
    </pc:docChg>
  </pc:docChgLst>
  <pc:docChgLst>
    <pc:chgData name="Carissa N Weisdorf" userId="fb8f6f8e-94ec-41d1-a111-e46ae641b023" providerId="ADAL" clId="{F4A4C1F5-F34F-4EB6-AC29-1EAD1AF77331}"/>
    <pc:docChg chg="undo redo custSel addSld modSld sldOrd">
      <pc:chgData name="Carissa N Weisdorf" userId="fb8f6f8e-94ec-41d1-a111-e46ae641b023" providerId="ADAL" clId="{F4A4C1F5-F34F-4EB6-AC29-1EAD1AF77331}" dt="2023-09-21T17:07:00.274" v="2401" actId="14100"/>
      <pc:docMkLst>
        <pc:docMk/>
      </pc:docMkLst>
      <pc:sldChg chg="modSp mod">
        <pc:chgData name="Carissa N Weisdorf" userId="fb8f6f8e-94ec-41d1-a111-e46ae641b023" providerId="ADAL" clId="{F4A4C1F5-F34F-4EB6-AC29-1EAD1AF77331}" dt="2023-09-21T17:05:45.017" v="2361" actId="1076"/>
        <pc:sldMkLst>
          <pc:docMk/>
          <pc:sldMk cId="1521371789" sldId="257"/>
        </pc:sldMkLst>
        <pc:picChg chg="mod modCrop">
          <ac:chgData name="Carissa N Weisdorf" userId="fb8f6f8e-94ec-41d1-a111-e46ae641b023" providerId="ADAL" clId="{F4A4C1F5-F34F-4EB6-AC29-1EAD1AF77331}" dt="2023-09-21T17:05:45.017" v="2361" actId="1076"/>
          <ac:picMkLst>
            <pc:docMk/>
            <pc:sldMk cId="1521371789" sldId="257"/>
            <ac:picMk id="10" creationId="{E698C7C6-F31A-87E5-B430-5430A291F2A1}"/>
          </ac:picMkLst>
        </pc:picChg>
      </pc:sldChg>
      <pc:sldChg chg="addSp modSp mod">
        <pc:chgData name="Carissa N Weisdorf" userId="fb8f6f8e-94ec-41d1-a111-e46ae641b023" providerId="ADAL" clId="{F4A4C1F5-F34F-4EB6-AC29-1EAD1AF77331}" dt="2023-09-21T16:18:05.907" v="2360" actId="6549"/>
        <pc:sldMkLst>
          <pc:docMk/>
          <pc:sldMk cId="36536110" sldId="258"/>
        </pc:sldMkLst>
        <pc:spChg chg="mod">
          <ac:chgData name="Carissa N Weisdorf" userId="fb8f6f8e-94ec-41d1-a111-e46ae641b023" providerId="ADAL" clId="{F4A4C1F5-F34F-4EB6-AC29-1EAD1AF77331}" dt="2023-09-21T16:18:05.907" v="2360" actId="6549"/>
          <ac:spMkLst>
            <pc:docMk/>
            <pc:sldMk cId="36536110" sldId="258"/>
            <ac:spMk id="4" creationId="{00000000-0000-0000-0000-000000000000}"/>
          </ac:spMkLst>
        </pc:spChg>
        <pc:picChg chg="add mod">
          <ac:chgData name="Carissa N Weisdorf" userId="fb8f6f8e-94ec-41d1-a111-e46ae641b023" providerId="ADAL" clId="{F4A4C1F5-F34F-4EB6-AC29-1EAD1AF77331}" dt="2023-09-21T16:15:00.922" v="2266"/>
          <ac:picMkLst>
            <pc:docMk/>
            <pc:sldMk cId="36536110" sldId="258"/>
            <ac:picMk id="1026" creationId="{1BCCA5E7-0C08-A8FD-D42A-B6D767A97F26}"/>
          </ac:picMkLst>
        </pc:picChg>
      </pc:sldChg>
      <pc:sldChg chg="modSp mod">
        <pc:chgData name="Carissa N Weisdorf" userId="fb8f6f8e-94ec-41d1-a111-e46ae641b023" providerId="ADAL" clId="{F4A4C1F5-F34F-4EB6-AC29-1EAD1AF77331}" dt="2023-09-21T13:51:35.515" v="756" actId="403"/>
        <pc:sldMkLst>
          <pc:docMk/>
          <pc:sldMk cId="1437005412" sldId="262"/>
        </pc:sldMkLst>
        <pc:spChg chg="mod">
          <ac:chgData name="Carissa N Weisdorf" userId="fb8f6f8e-94ec-41d1-a111-e46ae641b023" providerId="ADAL" clId="{F4A4C1F5-F34F-4EB6-AC29-1EAD1AF77331}" dt="2023-09-20T20:09:00.377" v="64" actId="20577"/>
          <ac:spMkLst>
            <pc:docMk/>
            <pc:sldMk cId="1437005412" sldId="262"/>
            <ac:spMk id="2" creationId="{00000000-0000-0000-0000-000000000000}"/>
          </ac:spMkLst>
        </pc:spChg>
        <pc:spChg chg="mod">
          <ac:chgData name="Carissa N Weisdorf" userId="fb8f6f8e-94ec-41d1-a111-e46ae641b023" providerId="ADAL" clId="{F4A4C1F5-F34F-4EB6-AC29-1EAD1AF77331}" dt="2023-09-21T13:51:35.515" v="756" actId="403"/>
          <ac:spMkLst>
            <pc:docMk/>
            <pc:sldMk cId="1437005412" sldId="262"/>
            <ac:spMk id="6" creationId="{00000000-0000-0000-0000-000000000000}"/>
          </ac:spMkLst>
        </pc:spChg>
      </pc:sldChg>
      <pc:sldChg chg="modSp mod ord">
        <pc:chgData name="Carissa N Weisdorf" userId="fb8f6f8e-94ec-41d1-a111-e46ae641b023" providerId="ADAL" clId="{F4A4C1F5-F34F-4EB6-AC29-1EAD1AF77331}" dt="2023-09-21T17:07:00.274" v="2401" actId="14100"/>
        <pc:sldMkLst>
          <pc:docMk/>
          <pc:sldMk cId="3607440580" sldId="265"/>
        </pc:sldMkLst>
        <pc:spChg chg="mod">
          <ac:chgData name="Carissa N Weisdorf" userId="fb8f6f8e-94ec-41d1-a111-e46ae641b023" providerId="ADAL" clId="{F4A4C1F5-F34F-4EB6-AC29-1EAD1AF77331}" dt="2023-09-21T17:07:00.274" v="2401" actId="14100"/>
          <ac:spMkLst>
            <pc:docMk/>
            <pc:sldMk cId="3607440580" sldId="265"/>
            <ac:spMk id="6" creationId="{6A791AA8-E3B8-35F1-FCD7-1E5A6C28147F}"/>
          </ac:spMkLst>
        </pc:spChg>
        <pc:picChg chg="mod ord">
          <ac:chgData name="Carissa N Weisdorf" userId="fb8f6f8e-94ec-41d1-a111-e46ae641b023" providerId="ADAL" clId="{F4A4C1F5-F34F-4EB6-AC29-1EAD1AF77331}" dt="2023-09-21T17:06:47.577" v="2398" actId="1076"/>
          <ac:picMkLst>
            <pc:docMk/>
            <pc:sldMk cId="3607440580" sldId="265"/>
            <ac:picMk id="5" creationId="{A3FDE3A2-A526-4E39-F70D-C0B3DF0756F9}"/>
          </ac:picMkLst>
        </pc:picChg>
      </pc:sldChg>
      <pc:sldChg chg="addSp modSp new mod">
        <pc:chgData name="Carissa N Weisdorf" userId="fb8f6f8e-94ec-41d1-a111-e46ae641b023" providerId="ADAL" clId="{F4A4C1F5-F34F-4EB6-AC29-1EAD1AF77331}" dt="2023-09-21T14:33:54.401" v="1202" actId="1076"/>
        <pc:sldMkLst>
          <pc:docMk/>
          <pc:sldMk cId="1984434854" sldId="266"/>
        </pc:sldMkLst>
        <pc:spChg chg="mod">
          <ac:chgData name="Carissa N Weisdorf" userId="fb8f6f8e-94ec-41d1-a111-e46ae641b023" providerId="ADAL" clId="{F4A4C1F5-F34F-4EB6-AC29-1EAD1AF77331}" dt="2023-09-21T14:32:44.327" v="1190" actId="1076"/>
          <ac:spMkLst>
            <pc:docMk/>
            <pc:sldMk cId="1984434854" sldId="266"/>
            <ac:spMk id="2" creationId="{CEE43FD2-53AF-A00E-1FC3-5FD4EF73A546}"/>
          </ac:spMkLst>
        </pc:spChg>
        <pc:spChg chg="mod">
          <ac:chgData name="Carissa N Weisdorf" userId="fb8f6f8e-94ec-41d1-a111-e46ae641b023" providerId="ADAL" clId="{F4A4C1F5-F34F-4EB6-AC29-1EAD1AF77331}" dt="2023-09-21T14:32:55.036" v="1196" actId="27636"/>
          <ac:spMkLst>
            <pc:docMk/>
            <pc:sldMk cId="1984434854" sldId="266"/>
            <ac:spMk id="3" creationId="{A93EF4AE-5309-EFD4-25C3-6A2DB336E20B}"/>
          </ac:spMkLst>
        </pc:spChg>
        <pc:picChg chg="add mod">
          <ac:chgData name="Carissa N Weisdorf" userId="fb8f6f8e-94ec-41d1-a111-e46ae641b023" providerId="ADAL" clId="{F4A4C1F5-F34F-4EB6-AC29-1EAD1AF77331}" dt="2023-09-21T14:33:54.401" v="1202" actId="1076"/>
          <ac:picMkLst>
            <pc:docMk/>
            <pc:sldMk cId="1984434854" sldId="266"/>
            <ac:picMk id="6" creationId="{6BF58EFC-E544-0A85-0923-7428CEB7D20E}"/>
          </ac:picMkLst>
        </pc:picChg>
      </pc:sldChg>
      <pc:sldChg chg="modSp new mod">
        <pc:chgData name="Carissa N Weisdorf" userId="fb8f6f8e-94ec-41d1-a111-e46ae641b023" providerId="ADAL" clId="{F4A4C1F5-F34F-4EB6-AC29-1EAD1AF77331}" dt="2023-09-21T14:50:47.528" v="1439" actId="27636"/>
        <pc:sldMkLst>
          <pc:docMk/>
          <pc:sldMk cId="924161077" sldId="267"/>
        </pc:sldMkLst>
        <pc:spChg chg="mod">
          <ac:chgData name="Carissa N Weisdorf" userId="fb8f6f8e-94ec-41d1-a111-e46ae641b023" providerId="ADAL" clId="{F4A4C1F5-F34F-4EB6-AC29-1EAD1AF77331}" dt="2023-09-21T14:47:44.255" v="1224" actId="20577"/>
          <ac:spMkLst>
            <pc:docMk/>
            <pc:sldMk cId="924161077" sldId="267"/>
            <ac:spMk id="2" creationId="{A2A2D613-47DA-7720-CC1D-87BC52189CD7}"/>
          </ac:spMkLst>
        </pc:spChg>
        <pc:spChg chg="mod">
          <ac:chgData name="Carissa N Weisdorf" userId="fb8f6f8e-94ec-41d1-a111-e46ae641b023" providerId="ADAL" clId="{F4A4C1F5-F34F-4EB6-AC29-1EAD1AF77331}" dt="2023-09-21T14:50:47.528" v="1439" actId="27636"/>
          <ac:spMkLst>
            <pc:docMk/>
            <pc:sldMk cId="924161077" sldId="267"/>
            <ac:spMk id="4" creationId="{7848719D-3B82-992C-A41A-5FA91F879275}"/>
          </ac:spMkLst>
        </pc:spChg>
      </pc:sldChg>
      <pc:sldChg chg="new">
        <pc:chgData name="Carissa N Weisdorf" userId="fb8f6f8e-94ec-41d1-a111-e46ae641b023" providerId="ADAL" clId="{F4A4C1F5-F34F-4EB6-AC29-1EAD1AF77331}" dt="2023-09-21T14:51:24.682" v="1440" actId="680"/>
        <pc:sldMkLst>
          <pc:docMk/>
          <pc:sldMk cId="337934957" sldId="268"/>
        </pc:sldMkLst>
      </pc:sldChg>
      <pc:sldChg chg="addSp delSp modSp new mod">
        <pc:chgData name="Carissa N Weisdorf" userId="fb8f6f8e-94ec-41d1-a111-e46ae641b023" providerId="ADAL" clId="{F4A4C1F5-F34F-4EB6-AC29-1EAD1AF77331}" dt="2023-09-21T15:43:38.654" v="2010" actId="2711"/>
        <pc:sldMkLst>
          <pc:docMk/>
          <pc:sldMk cId="2836226595" sldId="269"/>
        </pc:sldMkLst>
        <pc:spChg chg="mod">
          <ac:chgData name="Carissa N Weisdorf" userId="fb8f6f8e-94ec-41d1-a111-e46ae641b023" providerId="ADAL" clId="{F4A4C1F5-F34F-4EB6-AC29-1EAD1AF77331}" dt="2023-09-21T14:53:16.858" v="1462" actId="20577"/>
          <ac:spMkLst>
            <pc:docMk/>
            <pc:sldMk cId="2836226595" sldId="269"/>
            <ac:spMk id="2" creationId="{AEBCFC30-B41E-3C09-EB51-A897DF84E783}"/>
          </ac:spMkLst>
        </pc:spChg>
        <pc:spChg chg="add del">
          <ac:chgData name="Carissa N Weisdorf" userId="fb8f6f8e-94ec-41d1-a111-e46ae641b023" providerId="ADAL" clId="{F4A4C1F5-F34F-4EB6-AC29-1EAD1AF77331}" dt="2023-09-21T14:54:26.550" v="1463" actId="22"/>
          <ac:spMkLst>
            <pc:docMk/>
            <pc:sldMk cId="2836226595" sldId="269"/>
            <ac:spMk id="3" creationId="{D429B5FE-0110-3706-F484-F6A1A6EE23AB}"/>
          </ac:spMkLst>
        </pc:spChg>
        <pc:spChg chg="add del mod">
          <ac:chgData name="Carissa N Weisdorf" userId="fb8f6f8e-94ec-41d1-a111-e46ae641b023" providerId="ADAL" clId="{F4A4C1F5-F34F-4EB6-AC29-1EAD1AF77331}" dt="2023-09-21T15:24:34.476" v="1467"/>
          <ac:spMkLst>
            <pc:docMk/>
            <pc:sldMk cId="2836226595" sldId="269"/>
            <ac:spMk id="8" creationId="{EA197B0E-6D14-ECD2-4469-59AFBEC8D29A}"/>
          </ac:spMkLst>
        </pc:spChg>
        <pc:spChg chg="add mod">
          <ac:chgData name="Carissa N Weisdorf" userId="fb8f6f8e-94ec-41d1-a111-e46ae641b023" providerId="ADAL" clId="{F4A4C1F5-F34F-4EB6-AC29-1EAD1AF77331}" dt="2023-09-21T15:35:02.431" v="2009" actId="14100"/>
          <ac:spMkLst>
            <pc:docMk/>
            <pc:sldMk cId="2836226595" sldId="269"/>
            <ac:spMk id="9" creationId="{F8E4D9E0-2376-A707-4D3A-F34B6CD2C55C}"/>
          </ac:spMkLst>
        </pc:spChg>
        <pc:spChg chg="add mod">
          <ac:chgData name="Carissa N Weisdorf" userId="fb8f6f8e-94ec-41d1-a111-e46ae641b023" providerId="ADAL" clId="{F4A4C1F5-F34F-4EB6-AC29-1EAD1AF77331}" dt="2023-09-21T15:43:38.654" v="2010" actId="2711"/>
          <ac:spMkLst>
            <pc:docMk/>
            <pc:sldMk cId="2836226595" sldId="269"/>
            <ac:spMk id="10" creationId="{8F250FE6-293D-AEC6-E29B-B4F6494199B2}"/>
          </ac:spMkLst>
        </pc:spChg>
        <pc:picChg chg="add mod">
          <ac:chgData name="Carissa N Weisdorf" userId="fb8f6f8e-94ec-41d1-a111-e46ae641b023" providerId="ADAL" clId="{F4A4C1F5-F34F-4EB6-AC29-1EAD1AF77331}" dt="2023-09-21T14:53:14.013" v="1460"/>
          <ac:picMkLst>
            <pc:docMk/>
            <pc:sldMk cId="2836226595" sldId="269"/>
            <ac:picMk id="5" creationId="{3DE6EE1E-7FE6-26F7-A5E9-D7999561CF15}"/>
          </ac:picMkLst>
        </pc:picChg>
        <pc:picChg chg="add mod ord">
          <ac:chgData name="Carissa N Weisdorf" userId="fb8f6f8e-94ec-41d1-a111-e46ae641b023" providerId="ADAL" clId="{F4A4C1F5-F34F-4EB6-AC29-1EAD1AF77331}" dt="2023-09-21T15:34:50.695" v="2007" actId="1076"/>
          <ac:picMkLst>
            <pc:docMk/>
            <pc:sldMk cId="2836226595" sldId="269"/>
            <ac:picMk id="7" creationId="{533486EE-766D-89ED-532C-22FBBC6BDB94}"/>
          </ac:picMkLst>
        </pc:picChg>
      </pc:sldChg>
    </pc:docChg>
  </pc:docChgLst>
  <pc:docChgLst>
    <pc:chgData name="Carissa N Weisdorf" userId="S::carissa.weisdorf@hennepin.us::fb8f6f8e-94ec-41d1-a111-e46ae641b023" providerId="AD" clId="Web-{31386A6B-5FA3-4922-2CE5-652AA1479C48}"/>
    <pc:docChg chg="addSld modSld sldOrd">
      <pc:chgData name="Carissa N Weisdorf" userId="S::carissa.weisdorf@hennepin.us::fb8f6f8e-94ec-41d1-a111-e46ae641b023" providerId="AD" clId="Web-{31386A6B-5FA3-4922-2CE5-652AA1479C48}" dt="2023-09-14T13:58:20.421" v="179"/>
      <pc:docMkLst>
        <pc:docMk/>
      </pc:docMkLst>
      <pc:sldChg chg="delSp">
        <pc:chgData name="Carissa N Weisdorf" userId="S::carissa.weisdorf@hennepin.us::fb8f6f8e-94ec-41d1-a111-e46ae641b023" providerId="AD" clId="Web-{31386A6B-5FA3-4922-2CE5-652AA1479C48}" dt="2023-09-14T13:35:28.008" v="159"/>
        <pc:sldMkLst>
          <pc:docMk/>
          <pc:sldMk cId="1521371789" sldId="257"/>
        </pc:sldMkLst>
        <pc:spChg chg="del">
          <ac:chgData name="Carissa N Weisdorf" userId="S::carissa.weisdorf@hennepin.us::fb8f6f8e-94ec-41d1-a111-e46ae641b023" providerId="AD" clId="Web-{31386A6B-5FA3-4922-2CE5-652AA1479C48}" dt="2023-09-14T13:35:28.008" v="159"/>
          <ac:spMkLst>
            <pc:docMk/>
            <pc:sldMk cId="1521371789" sldId="257"/>
            <ac:spMk id="9" creationId="{00000000-0000-0000-0000-000000000000}"/>
          </ac:spMkLst>
        </pc:spChg>
      </pc:sldChg>
      <pc:sldChg chg="modSp">
        <pc:chgData name="Carissa N Weisdorf" userId="S::carissa.weisdorf@hennepin.us::fb8f6f8e-94ec-41d1-a111-e46ae641b023" providerId="AD" clId="Web-{31386A6B-5FA3-4922-2CE5-652AA1479C48}" dt="2023-09-14T13:34:57.368" v="158" actId="20577"/>
        <pc:sldMkLst>
          <pc:docMk/>
          <pc:sldMk cId="36536110" sldId="258"/>
        </pc:sldMkLst>
        <pc:spChg chg="mod">
          <ac:chgData name="Carissa N Weisdorf" userId="S::carissa.weisdorf@hennepin.us::fb8f6f8e-94ec-41d1-a111-e46ae641b023" providerId="AD" clId="Web-{31386A6B-5FA3-4922-2CE5-652AA1479C48}" dt="2023-09-14T13:32:40.101" v="15" actId="20577"/>
          <ac:spMkLst>
            <pc:docMk/>
            <pc:sldMk cId="36536110" sldId="258"/>
            <ac:spMk id="2" creationId="{00000000-0000-0000-0000-000000000000}"/>
          </ac:spMkLst>
        </pc:spChg>
        <pc:spChg chg="mod">
          <ac:chgData name="Carissa N Weisdorf" userId="S::carissa.weisdorf@hennepin.us::fb8f6f8e-94ec-41d1-a111-e46ae641b023" providerId="AD" clId="Web-{31386A6B-5FA3-4922-2CE5-652AA1479C48}" dt="2023-09-14T13:34:57.368" v="158" actId="20577"/>
          <ac:spMkLst>
            <pc:docMk/>
            <pc:sldMk cId="36536110" sldId="258"/>
            <ac:spMk id="4" creationId="{00000000-0000-0000-0000-000000000000}"/>
          </ac:spMkLst>
        </pc:spChg>
      </pc:sldChg>
      <pc:sldChg chg="modSp new ord">
        <pc:chgData name="Carissa N Weisdorf" userId="S::carissa.weisdorf@hennepin.us::fb8f6f8e-94ec-41d1-a111-e46ae641b023" providerId="AD" clId="Web-{31386A6B-5FA3-4922-2CE5-652AA1479C48}" dt="2023-09-14T13:58:20.421" v="179"/>
        <pc:sldMkLst>
          <pc:docMk/>
          <pc:sldMk cId="3177585874" sldId="263"/>
        </pc:sldMkLst>
        <pc:spChg chg="mod">
          <ac:chgData name="Carissa N Weisdorf" userId="S::carissa.weisdorf@hennepin.us::fb8f6f8e-94ec-41d1-a111-e46ae641b023" providerId="AD" clId="Web-{31386A6B-5FA3-4922-2CE5-652AA1479C48}" dt="2023-09-14T13:58:14.999" v="178" actId="20577"/>
          <ac:spMkLst>
            <pc:docMk/>
            <pc:sldMk cId="3177585874" sldId="263"/>
            <ac:spMk id="2" creationId="{FDD14AC7-30BF-98A6-9866-AFF31A39DDF0}"/>
          </ac:spMkLst>
        </pc:spChg>
      </pc:sldChg>
    </pc:docChg>
  </pc:docChgLst>
  <pc:docChgLst>
    <pc:chgData name="Carissa N Weisdorf" userId="S::carissa.weisdorf@hennepin.us::fb8f6f8e-94ec-41d1-a111-e46ae641b023" providerId="AD" clId="Web-{747A86DF-58B1-0D84-9C98-43F72F9D9DB1}"/>
    <pc:docChg chg="modSld">
      <pc:chgData name="Carissa N Weisdorf" userId="S::carissa.weisdorf@hennepin.us::fb8f6f8e-94ec-41d1-a111-e46ae641b023" providerId="AD" clId="Web-{747A86DF-58B1-0D84-9C98-43F72F9D9DB1}" dt="2023-09-11T18:41:00.557" v="55" actId="20577"/>
      <pc:docMkLst>
        <pc:docMk/>
      </pc:docMkLst>
      <pc:sldChg chg="modSp">
        <pc:chgData name="Carissa N Weisdorf" userId="S::carissa.weisdorf@hennepin.us::fb8f6f8e-94ec-41d1-a111-e46ae641b023" providerId="AD" clId="Web-{747A86DF-58B1-0D84-9C98-43F72F9D9DB1}" dt="2023-09-11T18:30:58.171" v="16" actId="20577"/>
        <pc:sldMkLst>
          <pc:docMk/>
          <pc:sldMk cId="1228752528" sldId="256"/>
        </pc:sldMkLst>
        <pc:spChg chg="mod">
          <ac:chgData name="Carissa N Weisdorf" userId="S::carissa.weisdorf@hennepin.us::fb8f6f8e-94ec-41d1-a111-e46ae641b023" providerId="AD" clId="Web-{747A86DF-58B1-0D84-9C98-43F72F9D9DB1}" dt="2023-09-11T18:30:58.171" v="16" actId="20577"/>
          <ac:spMkLst>
            <pc:docMk/>
            <pc:sldMk cId="1228752528" sldId="256"/>
            <ac:spMk id="2" creationId="{00000000-0000-0000-0000-000000000000}"/>
          </ac:spMkLst>
        </pc:spChg>
      </pc:sldChg>
      <pc:sldChg chg="modSp">
        <pc:chgData name="Carissa N Weisdorf" userId="S::carissa.weisdorf@hennepin.us::fb8f6f8e-94ec-41d1-a111-e46ae641b023" providerId="AD" clId="Web-{747A86DF-58B1-0D84-9C98-43F72F9D9DB1}" dt="2023-09-11T18:41:00.557" v="55" actId="20577"/>
        <pc:sldMkLst>
          <pc:docMk/>
          <pc:sldMk cId="1521371789" sldId="257"/>
        </pc:sldMkLst>
        <pc:spChg chg="mod">
          <ac:chgData name="Carissa N Weisdorf" userId="S::carissa.weisdorf@hennepin.us::fb8f6f8e-94ec-41d1-a111-e46ae641b023" providerId="AD" clId="Web-{747A86DF-58B1-0D84-9C98-43F72F9D9DB1}" dt="2023-09-11T18:40:51.353" v="32" actId="20577"/>
          <ac:spMkLst>
            <pc:docMk/>
            <pc:sldMk cId="1521371789" sldId="257"/>
            <ac:spMk id="2" creationId="{00000000-0000-0000-0000-000000000000}"/>
          </ac:spMkLst>
        </pc:spChg>
        <pc:spChg chg="mod">
          <ac:chgData name="Carissa N Weisdorf" userId="S::carissa.weisdorf@hennepin.us::fb8f6f8e-94ec-41d1-a111-e46ae641b023" providerId="AD" clId="Web-{747A86DF-58B1-0D84-9C98-43F72F9D9DB1}" dt="2023-09-11T18:41:00.557" v="55" actId="20577"/>
          <ac:spMkLst>
            <pc:docMk/>
            <pc:sldMk cId="1521371789" sldId="257"/>
            <ac:spMk id="4" creationId="{00000000-0000-0000-0000-000000000000}"/>
          </ac:spMkLst>
        </pc:spChg>
      </pc:sldChg>
    </pc:docChg>
  </pc:docChgLst>
  <pc:docChgLst>
    <pc:chgData name="Carissa N Weisdorf" userId="S::carissa.weisdorf@hennepin.us::fb8f6f8e-94ec-41d1-a111-e46ae641b023" providerId="AD" clId="Web-{75287903-8F6D-8710-99BC-BE182CD436D8}"/>
    <pc:docChg chg="modSld">
      <pc:chgData name="Carissa N Weisdorf" userId="S::carissa.weisdorf@hennepin.us::fb8f6f8e-94ec-41d1-a111-e46ae641b023" providerId="AD" clId="Web-{75287903-8F6D-8710-99BC-BE182CD436D8}" dt="2024-01-19T15:29:12.517" v="50" actId="20577"/>
      <pc:docMkLst>
        <pc:docMk/>
      </pc:docMkLst>
      <pc:sldChg chg="modSp">
        <pc:chgData name="Carissa N Weisdorf" userId="S::carissa.weisdorf@hennepin.us::fb8f6f8e-94ec-41d1-a111-e46ae641b023" providerId="AD" clId="Web-{75287903-8F6D-8710-99BC-BE182CD436D8}" dt="2024-01-19T15:29:12.517" v="50" actId="20577"/>
        <pc:sldMkLst>
          <pc:docMk/>
          <pc:sldMk cId="337934957" sldId="268"/>
        </pc:sldMkLst>
        <pc:spChg chg="mod">
          <ac:chgData name="Carissa N Weisdorf" userId="S::carissa.weisdorf@hennepin.us::fb8f6f8e-94ec-41d1-a111-e46ae641b023" providerId="AD" clId="Web-{75287903-8F6D-8710-99BC-BE182CD436D8}" dt="2024-01-19T15:29:12.517" v="50" actId="20577"/>
          <ac:spMkLst>
            <pc:docMk/>
            <pc:sldMk cId="337934957" sldId="268"/>
            <ac:spMk id="4" creationId="{CF28748B-7810-E8FA-6A71-1ED02A0C28D0}"/>
          </ac:spMkLst>
        </pc:spChg>
      </pc:sldChg>
      <pc:sldChg chg="addSp delSp modSp">
        <pc:chgData name="Carissa N Weisdorf" userId="S::carissa.weisdorf@hennepin.us::fb8f6f8e-94ec-41d1-a111-e46ae641b023" providerId="AD" clId="Web-{75287903-8F6D-8710-99BC-BE182CD436D8}" dt="2024-01-19T15:26:02.405" v="32" actId="20577"/>
        <pc:sldMkLst>
          <pc:docMk/>
          <pc:sldMk cId="1794836345" sldId="289"/>
        </pc:sldMkLst>
        <pc:spChg chg="add del mod">
          <ac:chgData name="Carissa N Weisdorf" userId="S::carissa.weisdorf@hennepin.us::fb8f6f8e-94ec-41d1-a111-e46ae641b023" providerId="AD" clId="Web-{75287903-8F6D-8710-99BC-BE182CD436D8}" dt="2024-01-19T15:24:04.669" v="22"/>
          <ac:spMkLst>
            <pc:docMk/>
            <pc:sldMk cId="1794836345" sldId="289"/>
            <ac:spMk id="3" creationId="{D86E18CF-0A5A-E679-E6AE-5D3400E01D18}"/>
          </ac:spMkLst>
        </pc:spChg>
        <pc:spChg chg="mod">
          <ac:chgData name="Carissa N Weisdorf" userId="S::carissa.weisdorf@hennepin.us::fb8f6f8e-94ec-41d1-a111-e46ae641b023" providerId="AD" clId="Web-{75287903-8F6D-8710-99BC-BE182CD436D8}" dt="2024-01-19T15:22:18.933" v="1" actId="1076"/>
          <ac:spMkLst>
            <pc:docMk/>
            <pc:sldMk cId="1794836345" sldId="289"/>
            <ac:spMk id="4" creationId="{018E2BE9-7D05-88B7-1C44-3D19EEF62336}"/>
          </ac:spMkLst>
        </pc:spChg>
        <pc:spChg chg="mod">
          <ac:chgData name="Carissa N Weisdorf" userId="S::carissa.weisdorf@hennepin.us::fb8f6f8e-94ec-41d1-a111-e46ae641b023" providerId="AD" clId="Web-{75287903-8F6D-8710-99BC-BE182CD436D8}" dt="2024-01-19T15:26:02.405" v="32" actId="20577"/>
          <ac:spMkLst>
            <pc:docMk/>
            <pc:sldMk cId="1794836345" sldId="289"/>
            <ac:spMk id="5" creationId="{053074D4-5D81-4A7D-2362-D1D4B86A495D}"/>
          </ac:spMkLst>
        </pc:spChg>
        <pc:spChg chg="del mod">
          <ac:chgData name="Carissa N Weisdorf" userId="S::carissa.weisdorf@hennepin.us::fb8f6f8e-94ec-41d1-a111-e46ae641b023" providerId="AD" clId="Web-{75287903-8F6D-8710-99BC-BE182CD436D8}" dt="2024-01-19T15:24:24.622" v="28"/>
          <ac:spMkLst>
            <pc:docMk/>
            <pc:sldMk cId="1794836345" sldId="289"/>
            <ac:spMk id="10" creationId="{2C0883F4-4199-CC34-54B0-605ED3299C3C}"/>
          </ac:spMkLst>
        </pc:spChg>
        <pc:spChg chg="mod">
          <ac:chgData name="Carissa N Weisdorf" userId="S::carissa.weisdorf@hennepin.us::fb8f6f8e-94ec-41d1-a111-e46ae641b023" providerId="AD" clId="Web-{75287903-8F6D-8710-99BC-BE182CD436D8}" dt="2024-01-19T15:24:34.794" v="30" actId="1076"/>
          <ac:spMkLst>
            <pc:docMk/>
            <pc:sldMk cId="1794836345" sldId="289"/>
            <ac:spMk id="12" creationId="{E8B67CBD-5CF8-B001-E3CB-E38A2549F59A}"/>
          </ac:spMkLst>
        </pc:spChg>
        <pc:spChg chg="mod">
          <ac:chgData name="Carissa N Weisdorf" userId="S::carissa.weisdorf@hennepin.us::fb8f6f8e-94ec-41d1-a111-e46ae641b023" providerId="AD" clId="Web-{75287903-8F6D-8710-99BC-BE182CD436D8}" dt="2024-01-19T15:24:40.435" v="31" actId="1076"/>
          <ac:spMkLst>
            <pc:docMk/>
            <pc:sldMk cId="1794836345" sldId="289"/>
            <ac:spMk id="13" creationId="{EDA7CB79-2DFA-FD3C-D436-A696F94757D2}"/>
          </ac:spMkLst>
        </pc:spChg>
        <pc:picChg chg="mod">
          <ac:chgData name="Carissa N Weisdorf" userId="S::carissa.weisdorf@hennepin.us::fb8f6f8e-94ec-41d1-a111-e46ae641b023" providerId="AD" clId="Web-{75287903-8F6D-8710-99BC-BE182CD436D8}" dt="2024-01-19T15:24:31.216" v="29" actId="1076"/>
          <ac:picMkLst>
            <pc:docMk/>
            <pc:sldMk cId="1794836345" sldId="289"/>
            <ac:picMk id="11" creationId="{96C53A08-684C-B672-2FCB-6A359CAC31C1}"/>
          </ac:picMkLst>
        </pc:picChg>
      </pc:sldChg>
    </pc:docChg>
  </pc:docChgLst>
  <pc:docChgLst>
    <pc:chgData name="Carissa N Weisdorf" userId="S::carissa.weisdorf@hennepin.us::fb8f6f8e-94ec-41d1-a111-e46ae641b023" providerId="AD" clId="Web-{AE17B2AE-9CEA-0CF4-39F2-3F2F23555614}"/>
    <pc:docChg chg="addSld delSld modSld sldOrd">
      <pc:chgData name="Carissa N Weisdorf" userId="S::carissa.weisdorf@hennepin.us::fb8f6f8e-94ec-41d1-a111-e46ae641b023" providerId="AD" clId="Web-{AE17B2AE-9CEA-0CF4-39F2-3F2F23555614}" dt="2023-11-20T18:03:02.976" v="631" actId="20577"/>
      <pc:docMkLst>
        <pc:docMk/>
      </pc:docMkLst>
      <pc:sldChg chg="modSp">
        <pc:chgData name="Carissa N Weisdorf" userId="S::carissa.weisdorf@hennepin.us::fb8f6f8e-94ec-41d1-a111-e46ae641b023" providerId="AD" clId="Web-{AE17B2AE-9CEA-0CF4-39F2-3F2F23555614}" dt="2023-11-20T17:57:54.987" v="584" actId="1076"/>
        <pc:sldMkLst>
          <pc:docMk/>
          <pc:sldMk cId="3607440580" sldId="265"/>
        </pc:sldMkLst>
        <pc:picChg chg="mod">
          <ac:chgData name="Carissa N Weisdorf" userId="S::carissa.weisdorf@hennepin.us::fb8f6f8e-94ec-41d1-a111-e46ae641b023" providerId="AD" clId="Web-{AE17B2AE-9CEA-0CF4-39F2-3F2F23555614}" dt="2023-11-20T17:57:54.987" v="584" actId="1076"/>
          <ac:picMkLst>
            <pc:docMk/>
            <pc:sldMk cId="3607440580" sldId="265"/>
            <ac:picMk id="5" creationId="{A3FDE3A2-A526-4E39-F70D-C0B3DF0756F9}"/>
          </ac:picMkLst>
        </pc:picChg>
      </pc:sldChg>
      <pc:sldChg chg="modSp">
        <pc:chgData name="Carissa N Weisdorf" userId="S::carissa.weisdorf@hennepin.us::fb8f6f8e-94ec-41d1-a111-e46ae641b023" providerId="AD" clId="Web-{AE17B2AE-9CEA-0CF4-39F2-3F2F23555614}" dt="2023-11-20T17:43:04.941" v="582" actId="20577"/>
        <pc:sldMkLst>
          <pc:docMk/>
          <pc:sldMk cId="337934957" sldId="268"/>
        </pc:sldMkLst>
        <pc:spChg chg="mod">
          <ac:chgData name="Carissa N Weisdorf" userId="S::carissa.weisdorf@hennepin.us::fb8f6f8e-94ec-41d1-a111-e46ae641b023" providerId="AD" clId="Web-{AE17B2AE-9CEA-0CF4-39F2-3F2F23555614}" dt="2023-11-20T17:04:56.950" v="237" actId="20577"/>
          <ac:spMkLst>
            <pc:docMk/>
            <pc:sldMk cId="337934957" sldId="268"/>
            <ac:spMk id="2" creationId="{316F9A7A-445A-42EC-D22A-83FEE1058CAD}"/>
          </ac:spMkLst>
        </pc:spChg>
        <pc:spChg chg="mod">
          <ac:chgData name="Carissa N Weisdorf" userId="S::carissa.weisdorf@hennepin.us::fb8f6f8e-94ec-41d1-a111-e46ae641b023" providerId="AD" clId="Web-{AE17B2AE-9CEA-0CF4-39F2-3F2F23555614}" dt="2023-11-20T17:43:04.941" v="582" actId="20577"/>
          <ac:spMkLst>
            <pc:docMk/>
            <pc:sldMk cId="337934957" sldId="268"/>
            <ac:spMk id="4" creationId="{CF28748B-7810-E8FA-6A71-1ED02A0C28D0}"/>
          </ac:spMkLst>
        </pc:spChg>
      </pc:sldChg>
      <pc:sldChg chg="modSp">
        <pc:chgData name="Carissa N Weisdorf" userId="S::carissa.weisdorf@hennepin.us::fb8f6f8e-94ec-41d1-a111-e46ae641b023" providerId="AD" clId="Web-{AE17B2AE-9CEA-0CF4-39F2-3F2F23555614}" dt="2023-11-20T17:59:23.394" v="597" actId="20577"/>
        <pc:sldMkLst>
          <pc:docMk/>
          <pc:sldMk cId="4105768919" sldId="271"/>
        </pc:sldMkLst>
        <pc:spChg chg="mod">
          <ac:chgData name="Carissa N Weisdorf" userId="S::carissa.weisdorf@hennepin.us::fb8f6f8e-94ec-41d1-a111-e46ae641b023" providerId="AD" clId="Web-{AE17B2AE-9CEA-0CF4-39F2-3F2F23555614}" dt="2023-11-20T17:59:23.394" v="597" actId="20577"/>
          <ac:spMkLst>
            <pc:docMk/>
            <pc:sldMk cId="4105768919" sldId="271"/>
            <ac:spMk id="3" creationId="{00000000-0000-0000-0000-000000000000}"/>
          </ac:spMkLst>
        </pc:spChg>
      </pc:sldChg>
      <pc:sldChg chg="modSp">
        <pc:chgData name="Carissa N Weisdorf" userId="S::carissa.weisdorf@hennepin.us::fb8f6f8e-94ec-41d1-a111-e46ae641b023" providerId="AD" clId="Web-{AE17B2AE-9CEA-0CF4-39F2-3F2F23555614}" dt="2023-11-20T17:58:45.769" v="590" actId="1076"/>
        <pc:sldMkLst>
          <pc:docMk/>
          <pc:sldMk cId="2380894099" sldId="272"/>
        </pc:sldMkLst>
        <pc:spChg chg="mod">
          <ac:chgData name="Carissa N Weisdorf" userId="S::carissa.weisdorf@hennepin.us::fb8f6f8e-94ec-41d1-a111-e46ae641b023" providerId="AD" clId="Web-{AE17B2AE-9CEA-0CF4-39F2-3F2F23555614}" dt="2023-11-20T17:58:45.769" v="590" actId="1076"/>
          <ac:spMkLst>
            <pc:docMk/>
            <pc:sldMk cId="2380894099" sldId="272"/>
            <ac:spMk id="3" creationId="{00000000-0000-0000-0000-000000000000}"/>
          </ac:spMkLst>
        </pc:spChg>
      </pc:sldChg>
      <pc:sldChg chg="addSp modSp">
        <pc:chgData name="Carissa N Weisdorf" userId="S::carissa.weisdorf@hennepin.us::fb8f6f8e-94ec-41d1-a111-e46ae641b023" providerId="AD" clId="Web-{AE17B2AE-9CEA-0CF4-39F2-3F2F23555614}" dt="2023-11-20T16:59:50.384" v="201" actId="1076"/>
        <pc:sldMkLst>
          <pc:docMk/>
          <pc:sldMk cId="1432243866" sldId="276"/>
        </pc:sldMkLst>
        <pc:spChg chg="mod">
          <ac:chgData name="Carissa N Weisdorf" userId="S::carissa.weisdorf@hennepin.us::fb8f6f8e-94ec-41d1-a111-e46ae641b023" providerId="AD" clId="Web-{AE17B2AE-9CEA-0CF4-39F2-3F2F23555614}" dt="2023-11-20T16:50:25.769" v="122" actId="1076"/>
          <ac:spMkLst>
            <pc:docMk/>
            <pc:sldMk cId="1432243866" sldId="276"/>
            <ac:spMk id="2" creationId="{CA4A01A8-6261-A861-624B-99202186175A}"/>
          </ac:spMkLst>
        </pc:spChg>
        <pc:picChg chg="add mod">
          <ac:chgData name="Carissa N Weisdorf" userId="S::carissa.weisdorf@hennepin.us::fb8f6f8e-94ec-41d1-a111-e46ae641b023" providerId="AD" clId="Web-{AE17B2AE-9CEA-0CF4-39F2-3F2F23555614}" dt="2023-11-20T16:59:50.384" v="201" actId="1076"/>
          <ac:picMkLst>
            <pc:docMk/>
            <pc:sldMk cId="1432243866" sldId="276"/>
            <ac:picMk id="3" creationId="{BB90DDF8-B6B8-31B9-19D9-C6269FFC15F6}"/>
          </ac:picMkLst>
        </pc:picChg>
      </pc:sldChg>
      <pc:sldChg chg="modSp">
        <pc:chgData name="Carissa N Weisdorf" userId="S::carissa.weisdorf@hennepin.us::fb8f6f8e-94ec-41d1-a111-e46ae641b023" providerId="AD" clId="Web-{AE17B2AE-9CEA-0CF4-39F2-3F2F23555614}" dt="2023-11-20T18:03:02.976" v="631" actId="20577"/>
        <pc:sldMkLst>
          <pc:docMk/>
          <pc:sldMk cId="2316721256" sldId="277"/>
        </pc:sldMkLst>
        <pc:spChg chg="mod">
          <ac:chgData name="Carissa N Weisdorf" userId="S::carissa.weisdorf@hennepin.us::fb8f6f8e-94ec-41d1-a111-e46ae641b023" providerId="AD" clId="Web-{AE17B2AE-9CEA-0CF4-39F2-3F2F23555614}" dt="2023-11-20T18:03:02.976" v="631" actId="20577"/>
          <ac:spMkLst>
            <pc:docMk/>
            <pc:sldMk cId="2316721256" sldId="277"/>
            <ac:spMk id="17" creationId="{BC4CD18F-4BE3-0403-73C2-1EDC678C723C}"/>
          </ac:spMkLst>
        </pc:spChg>
      </pc:sldChg>
      <pc:sldChg chg="addSp delSp modSp mod setBg">
        <pc:chgData name="Carissa N Weisdorf" userId="S::carissa.weisdorf@hennepin.us::fb8f6f8e-94ec-41d1-a111-e46ae641b023" providerId="AD" clId="Web-{AE17B2AE-9CEA-0CF4-39F2-3F2F23555614}" dt="2023-11-20T18:02:44.194" v="629"/>
        <pc:sldMkLst>
          <pc:docMk/>
          <pc:sldMk cId="1394870607" sldId="280"/>
        </pc:sldMkLst>
        <pc:spChg chg="mod">
          <ac:chgData name="Carissa N Weisdorf" userId="S::carissa.weisdorf@hennepin.us::fb8f6f8e-94ec-41d1-a111-e46ae641b023" providerId="AD" clId="Web-{AE17B2AE-9CEA-0CF4-39F2-3F2F23555614}" dt="2023-11-20T16:37:04.418" v="88" actId="20577"/>
          <ac:spMkLst>
            <pc:docMk/>
            <pc:sldMk cId="1394870607" sldId="280"/>
            <ac:spMk id="2" creationId="{31624F27-42E5-3852-F82F-C75ACAB7AF19}"/>
          </ac:spMkLst>
        </pc:spChg>
        <pc:spChg chg="mod ord">
          <ac:chgData name="Carissa N Weisdorf" userId="S::carissa.weisdorf@hennepin.us::fb8f6f8e-94ec-41d1-a111-e46ae641b023" providerId="AD" clId="Web-{AE17B2AE-9CEA-0CF4-39F2-3F2F23555614}" dt="2023-11-20T16:40:19.185" v="113" actId="1076"/>
          <ac:spMkLst>
            <pc:docMk/>
            <pc:sldMk cId="1394870607" sldId="280"/>
            <ac:spMk id="4" creationId="{BD822E1B-8D16-1963-ABBC-F6ACA0E71593}"/>
          </ac:spMkLst>
        </pc:spChg>
        <pc:spChg chg="add mod">
          <ac:chgData name="Carissa N Weisdorf" userId="S::carissa.weisdorf@hennepin.us::fb8f6f8e-94ec-41d1-a111-e46ae641b023" providerId="AD" clId="Web-{AE17B2AE-9CEA-0CF4-39F2-3F2F23555614}" dt="2023-11-20T16:40:05.763" v="112" actId="20577"/>
          <ac:spMkLst>
            <pc:docMk/>
            <pc:sldMk cId="1394870607" sldId="280"/>
            <ac:spMk id="5" creationId="{29B53F2E-6D50-B1FE-B948-FF1F488DC8A9}"/>
          </ac:spMkLst>
        </pc:spChg>
        <pc:spChg chg="del mod ord">
          <ac:chgData name="Carissa N Weisdorf" userId="S::carissa.weisdorf@hennepin.us::fb8f6f8e-94ec-41d1-a111-e46ae641b023" providerId="AD" clId="Web-{AE17B2AE-9CEA-0CF4-39F2-3F2F23555614}" dt="2023-11-20T18:02:38.569" v="628"/>
          <ac:spMkLst>
            <pc:docMk/>
            <pc:sldMk cId="1394870607" sldId="280"/>
            <ac:spMk id="6" creationId="{062DF740-5EA7-09E2-5869-B4965AA11E98}"/>
          </ac:spMkLst>
        </pc:spChg>
        <pc:spChg chg="add">
          <ac:chgData name="Carissa N Weisdorf" userId="S::carissa.weisdorf@hennepin.us::fb8f6f8e-94ec-41d1-a111-e46ae641b023" providerId="AD" clId="Web-{AE17B2AE-9CEA-0CF4-39F2-3F2F23555614}" dt="2023-11-20T16:26:46.303" v="35"/>
          <ac:spMkLst>
            <pc:docMk/>
            <pc:sldMk cId="1394870607" sldId="280"/>
            <ac:spMk id="8" creationId="{C0763A76-9F1C-4FC5-82B7-DD475DA461B2}"/>
          </ac:spMkLst>
        </pc:spChg>
        <pc:spChg chg="add">
          <ac:chgData name="Carissa N Weisdorf" userId="S::carissa.weisdorf@hennepin.us::fb8f6f8e-94ec-41d1-a111-e46ae641b023" providerId="AD" clId="Web-{AE17B2AE-9CEA-0CF4-39F2-3F2F23555614}" dt="2023-11-20T16:26:46.303" v="35"/>
          <ac:spMkLst>
            <pc:docMk/>
            <pc:sldMk cId="1394870607" sldId="280"/>
            <ac:spMk id="9" creationId="{E81BF4F6-F2CF-4984-9D14-D6966D92F99F}"/>
          </ac:spMkLst>
        </pc:spChg>
        <pc:spChg chg="add mod">
          <ac:chgData name="Carissa N Weisdorf" userId="S::carissa.weisdorf@hennepin.us::fb8f6f8e-94ec-41d1-a111-e46ae641b023" providerId="AD" clId="Web-{AE17B2AE-9CEA-0CF4-39F2-3F2F23555614}" dt="2023-11-20T18:02:44.194" v="629"/>
          <ac:spMkLst>
            <pc:docMk/>
            <pc:sldMk cId="1394870607" sldId="280"/>
            <ac:spMk id="10" creationId="{D6FC51CE-65BA-47F7-D969-18B296DCEEE8}"/>
          </ac:spMkLst>
        </pc:spChg>
        <pc:spChg chg="add del">
          <ac:chgData name="Carissa N Weisdorf" userId="S::carissa.weisdorf@hennepin.us::fb8f6f8e-94ec-41d1-a111-e46ae641b023" providerId="AD" clId="Web-{AE17B2AE-9CEA-0CF4-39F2-3F2F23555614}" dt="2023-11-20T16:25:02.880" v="33"/>
          <ac:spMkLst>
            <pc:docMk/>
            <pc:sldMk cId="1394870607" sldId="280"/>
            <ac:spMk id="11" creationId="{F13C74B1-5B17-4795-BED0-7140497B445A}"/>
          </ac:spMkLst>
        </pc:spChg>
        <pc:spChg chg="add del">
          <ac:chgData name="Carissa N Weisdorf" userId="S::carissa.weisdorf@hennepin.us::fb8f6f8e-94ec-41d1-a111-e46ae641b023" providerId="AD" clId="Web-{AE17B2AE-9CEA-0CF4-39F2-3F2F23555614}" dt="2023-11-20T16:25:02.880" v="33"/>
          <ac:spMkLst>
            <pc:docMk/>
            <pc:sldMk cId="1394870607" sldId="280"/>
            <ac:spMk id="13" creationId="{D4974D33-8DC5-464E-8C6D-BE58F0669C17}"/>
          </ac:spMkLst>
        </pc:spChg>
        <pc:picChg chg="add mod ord modCrop">
          <ac:chgData name="Carissa N Weisdorf" userId="S::carissa.weisdorf@hennepin.us::fb8f6f8e-94ec-41d1-a111-e46ae641b023" providerId="AD" clId="Web-{AE17B2AE-9CEA-0CF4-39F2-3F2F23555614}" dt="2023-11-20T16:29:49.820" v="78" actId="1076"/>
          <ac:picMkLst>
            <pc:docMk/>
            <pc:sldMk cId="1394870607" sldId="280"/>
            <ac:picMk id="3" creationId="{B0E22D59-D123-F332-FE5B-93E0B0905E4D}"/>
          </ac:picMkLst>
        </pc:picChg>
      </pc:sldChg>
      <pc:sldChg chg="addSp delSp modSp new mod setBg">
        <pc:chgData name="Carissa N Weisdorf" userId="S::carissa.weisdorf@hennepin.us::fb8f6f8e-94ec-41d1-a111-e46ae641b023" providerId="AD" clId="Web-{AE17B2AE-9CEA-0CF4-39F2-3F2F23555614}" dt="2023-11-20T18:02:17.397" v="625"/>
        <pc:sldMkLst>
          <pc:docMk/>
          <pc:sldMk cId="2625878556" sldId="285"/>
        </pc:sldMkLst>
        <pc:spChg chg="mod">
          <ac:chgData name="Carissa N Weisdorf" userId="S::carissa.weisdorf@hennepin.us::fb8f6f8e-94ec-41d1-a111-e46ae641b023" providerId="AD" clId="Web-{AE17B2AE-9CEA-0CF4-39F2-3F2F23555614}" dt="2023-11-20T15:11:56.952" v="25"/>
          <ac:spMkLst>
            <pc:docMk/>
            <pc:sldMk cId="2625878556" sldId="285"/>
            <ac:spMk id="2" creationId="{FA3D2675-48B3-0F86-5377-1B4373B391F8}"/>
          </ac:spMkLst>
        </pc:spChg>
        <pc:spChg chg="mod ord">
          <ac:chgData name="Carissa N Weisdorf" userId="S::carissa.weisdorf@hennepin.us::fb8f6f8e-94ec-41d1-a111-e46ae641b023" providerId="AD" clId="Web-{AE17B2AE-9CEA-0CF4-39F2-3F2F23555614}" dt="2023-11-20T15:12:25.296" v="30" actId="14100"/>
          <ac:spMkLst>
            <pc:docMk/>
            <pc:sldMk cId="2625878556" sldId="285"/>
            <ac:spMk id="3" creationId="{06989131-24DA-2425-42B6-E4F25F334A6F}"/>
          </ac:spMkLst>
        </pc:spChg>
        <pc:spChg chg="del mod ord">
          <ac:chgData name="Carissa N Weisdorf" userId="S::carissa.weisdorf@hennepin.us::fb8f6f8e-94ec-41d1-a111-e46ae641b023" providerId="AD" clId="Web-{AE17B2AE-9CEA-0CF4-39F2-3F2F23555614}" dt="2023-11-20T18:00:40.177" v="610"/>
          <ac:spMkLst>
            <pc:docMk/>
            <pc:sldMk cId="2625878556" sldId="285"/>
            <ac:spMk id="4" creationId="{03CF88CB-DE6E-61E2-83A1-EF47D16D4E14}"/>
          </ac:spMkLst>
        </pc:spChg>
        <pc:spChg chg="add del mod">
          <ac:chgData name="Carissa N Weisdorf" userId="S::carissa.weisdorf@hennepin.us::fb8f6f8e-94ec-41d1-a111-e46ae641b023" providerId="AD" clId="Web-{AE17B2AE-9CEA-0CF4-39F2-3F2F23555614}" dt="2023-11-20T18:02:03.943" v="623"/>
          <ac:spMkLst>
            <pc:docMk/>
            <pc:sldMk cId="2625878556" sldId="285"/>
            <ac:spMk id="7" creationId="{58F535D4-CEC5-E960-E52B-38570409448C}"/>
          </ac:spMkLst>
        </pc:spChg>
        <pc:spChg chg="add del">
          <ac:chgData name="Carissa N Weisdorf" userId="S::carissa.weisdorf@hennepin.us::fb8f6f8e-94ec-41d1-a111-e46ae641b023" providerId="AD" clId="Web-{AE17B2AE-9CEA-0CF4-39F2-3F2F23555614}" dt="2023-11-20T15:11:56.952" v="25"/>
          <ac:spMkLst>
            <pc:docMk/>
            <pc:sldMk cId="2625878556" sldId="285"/>
            <ac:spMk id="7" creationId="{F13C74B1-5B17-4795-BED0-7140497B445A}"/>
          </ac:spMkLst>
        </pc:spChg>
        <pc:spChg chg="add del">
          <ac:chgData name="Carissa N Weisdorf" userId="S::carissa.weisdorf@hennepin.us::fb8f6f8e-94ec-41d1-a111-e46ae641b023" providerId="AD" clId="Web-{AE17B2AE-9CEA-0CF4-39F2-3F2F23555614}" dt="2023-11-20T15:11:56.952" v="25"/>
          <ac:spMkLst>
            <pc:docMk/>
            <pc:sldMk cId="2625878556" sldId="285"/>
            <ac:spMk id="8" creationId="{D4974D33-8DC5-464E-8C6D-BE58F0669C17}"/>
          </ac:spMkLst>
        </pc:spChg>
        <pc:spChg chg="add del mod">
          <ac:chgData name="Carissa N Weisdorf" userId="S::carissa.weisdorf@hennepin.us::fb8f6f8e-94ec-41d1-a111-e46ae641b023" providerId="AD" clId="Web-{AE17B2AE-9CEA-0CF4-39F2-3F2F23555614}" dt="2023-11-20T18:02:17.397" v="625"/>
          <ac:spMkLst>
            <pc:docMk/>
            <pc:sldMk cId="2625878556" sldId="285"/>
            <ac:spMk id="9" creationId="{01E803A4-7E4F-939D-B047-EF33E44B243B}"/>
          </ac:spMkLst>
        </pc:spChg>
        <pc:spChg chg="add del">
          <ac:chgData name="Carissa N Weisdorf" userId="S::carissa.weisdorf@hennepin.us::fb8f6f8e-94ec-41d1-a111-e46ae641b023" providerId="AD" clId="Web-{AE17B2AE-9CEA-0CF4-39F2-3F2F23555614}" dt="2023-11-20T15:10:10.435" v="21"/>
          <ac:spMkLst>
            <pc:docMk/>
            <pc:sldMk cId="2625878556" sldId="285"/>
            <ac:spMk id="10" creationId="{F13C74B1-5B17-4795-BED0-7140497B445A}"/>
          </ac:spMkLst>
        </pc:spChg>
        <pc:spChg chg="add del">
          <ac:chgData name="Carissa N Weisdorf" userId="S::carissa.weisdorf@hennepin.us::fb8f6f8e-94ec-41d1-a111-e46ae641b023" providerId="AD" clId="Web-{AE17B2AE-9CEA-0CF4-39F2-3F2F23555614}" dt="2023-11-20T15:10:10.435" v="21"/>
          <ac:spMkLst>
            <pc:docMk/>
            <pc:sldMk cId="2625878556" sldId="285"/>
            <ac:spMk id="12" creationId="{D4974D33-8DC5-464E-8C6D-BE58F0669C17}"/>
          </ac:spMkLst>
        </pc:spChg>
        <pc:spChg chg="add">
          <ac:chgData name="Carissa N Weisdorf" userId="S::carissa.weisdorf@hennepin.us::fb8f6f8e-94ec-41d1-a111-e46ae641b023" providerId="AD" clId="Web-{AE17B2AE-9CEA-0CF4-39F2-3F2F23555614}" dt="2023-11-20T15:11:56.952" v="25"/>
          <ac:spMkLst>
            <pc:docMk/>
            <pc:sldMk cId="2625878556" sldId="285"/>
            <ac:spMk id="13" creationId="{327D73B4-9F5C-4A64-A179-51B9500CB8B5}"/>
          </ac:spMkLst>
        </pc:spChg>
        <pc:spChg chg="add">
          <ac:chgData name="Carissa N Weisdorf" userId="S::carissa.weisdorf@hennepin.us::fb8f6f8e-94ec-41d1-a111-e46ae641b023" providerId="AD" clId="Web-{AE17B2AE-9CEA-0CF4-39F2-3F2F23555614}" dt="2023-11-20T15:11:56.952" v="25"/>
          <ac:spMkLst>
            <pc:docMk/>
            <pc:sldMk cId="2625878556" sldId="285"/>
            <ac:spMk id="15" creationId="{C1F06963-6374-4B48-844F-071A9BAAAE02}"/>
          </ac:spMkLst>
        </pc:spChg>
        <pc:spChg chg="add">
          <ac:chgData name="Carissa N Weisdorf" userId="S::carissa.weisdorf@hennepin.us::fb8f6f8e-94ec-41d1-a111-e46ae641b023" providerId="AD" clId="Web-{AE17B2AE-9CEA-0CF4-39F2-3F2F23555614}" dt="2023-11-20T15:11:56.952" v="25"/>
          <ac:spMkLst>
            <pc:docMk/>
            <pc:sldMk cId="2625878556" sldId="285"/>
            <ac:spMk id="17" creationId="{6CB927A4-E432-4310-9CD5-E89FF5063179}"/>
          </ac:spMkLst>
        </pc:spChg>
        <pc:spChg chg="add">
          <ac:chgData name="Carissa N Weisdorf" userId="S::carissa.weisdorf@hennepin.us::fb8f6f8e-94ec-41d1-a111-e46ae641b023" providerId="AD" clId="Web-{AE17B2AE-9CEA-0CF4-39F2-3F2F23555614}" dt="2023-11-20T15:11:56.952" v="25"/>
          <ac:spMkLst>
            <pc:docMk/>
            <pc:sldMk cId="2625878556" sldId="285"/>
            <ac:spMk id="19" creationId="{1453BF6C-B012-48B7-B4E8-6D7AC7C27D02}"/>
          </ac:spMkLst>
        </pc:spChg>
        <pc:spChg chg="add">
          <ac:chgData name="Carissa N Weisdorf" userId="S::carissa.weisdorf@hennepin.us::fb8f6f8e-94ec-41d1-a111-e46ae641b023" providerId="AD" clId="Web-{AE17B2AE-9CEA-0CF4-39F2-3F2F23555614}" dt="2023-11-20T15:11:56.952" v="25"/>
          <ac:spMkLst>
            <pc:docMk/>
            <pc:sldMk cId="2625878556" sldId="285"/>
            <ac:spMk id="21" creationId="{E3020543-B24B-4EC4-8FFC-8DD88EEA91A8}"/>
          </ac:spMkLst>
        </pc:spChg>
        <pc:picChg chg="add mod">
          <ac:chgData name="Carissa N Weisdorf" userId="S::carissa.weisdorf@hennepin.us::fb8f6f8e-94ec-41d1-a111-e46ae641b023" providerId="AD" clId="Web-{AE17B2AE-9CEA-0CF4-39F2-3F2F23555614}" dt="2023-11-20T15:11:56.952" v="25"/>
          <ac:picMkLst>
            <pc:docMk/>
            <pc:sldMk cId="2625878556" sldId="285"/>
            <ac:picMk id="5" creationId="{E0748451-F05B-0AE8-4B1A-91D586CC12AF}"/>
          </ac:picMkLst>
        </pc:picChg>
        <pc:cxnChg chg="add">
          <ac:chgData name="Carissa N Weisdorf" userId="S::carissa.weisdorf@hennepin.us::fb8f6f8e-94ec-41d1-a111-e46ae641b023" providerId="AD" clId="Web-{AE17B2AE-9CEA-0CF4-39F2-3F2F23555614}" dt="2023-11-20T15:11:56.952" v="25"/>
          <ac:cxnSpMkLst>
            <pc:docMk/>
            <pc:sldMk cId="2625878556" sldId="285"/>
            <ac:cxnSpMk id="23" creationId="{C49DA8F6-BCC1-4447-B54C-57856834B94B}"/>
          </ac:cxnSpMkLst>
        </pc:cxnChg>
      </pc:sldChg>
      <pc:sldChg chg="modSp new del ord">
        <pc:chgData name="Carissa N Weisdorf" userId="S::carissa.weisdorf@hennepin.us::fb8f6f8e-94ec-41d1-a111-e46ae641b023" providerId="AD" clId="Web-{AE17B2AE-9CEA-0CF4-39F2-3F2F23555614}" dt="2023-11-20T15:03:35.663" v="14"/>
        <pc:sldMkLst>
          <pc:docMk/>
          <pc:sldMk cId="2832700619" sldId="285"/>
        </pc:sldMkLst>
        <pc:spChg chg="mod">
          <ac:chgData name="Carissa N Weisdorf" userId="S::carissa.weisdorf@hennepin.us::fb8f6f8e-94ec-41d1-a111-e46ae641b023" providerId="AD" clId="Web-{AE17B2AE-9CEA-0CF4-39F2-3F2F23555614}" dt="2023-11-20T15:03:25.991" v="12" actId="20577"/>
          <ac:spMkLst>
            <pc:docMk/>
            <pc:sldMk cId="2832700619" sldId="285"/>
            <ac:spMk id="2" creationId="{41C551F7-1D95-304B-B3B7-AA5C7D0D57E6}"/>
          </ac:spMkLst>
        </pc:spChg>
      </pc:sldChg>
      <pc:sldChg chg="addSp delSp modSp new">
        <pc:chgData name="Carissa N Weisdorf" userId="S::carissa.weisdorf@hennepin.us::fb8f6f8e-94ec-41d1-a111-e46ae641b023" providerId="AD" clId="Web-{AE17B2AE-9CEA-0CF4-39F2-3F2F23555614}" dt="2023-11-20T18:00:24.598" v="609" actId="1076"/>
        <pc:sldMkLst>
          <pc:docMk/>
          <pc:sldMk cId="1183795290" sldId="286"/>
        </pc:sldMkLst>
        <pc:spChg chg="mod">
          <ac:chgData name="Carissa N Weisdorf" userId="S::carissa.weisdorf@hennepin.us::fb8f6f8e-94ec-41d1-a111-e46ae641b023" providerId="AD" clId="Web-{AE17B2AE-9CEA-0CF4-39F2-3F2F23555614}" dt="2023-11-20T16:54:45.616" v="135" actId="20577"/>
          <ac:spMkLst>
            <pc:docMk/>
            <pc:sldMk cId="1183795290" sldId="286"/>
            <ac:spMk id="2" creationId="{F0EE2F0D-0BC9-E11A-DAF5-E280A7763D07}"/>
          </ac:spMkLst>
        </pc:spChg>
        <pc:spChg chg="del mod">
          <ac:chgData name="Carissa N Weisdorf" userId="S::carissa.weisdorf@hennepin.us::fb8f6f8e-94ec-41d1-a111-e46ae641b023" providerId="AD" clId="Web-{AE17B2AE-9CEA-0CF4-39F2-3F2F23555614}" dt="2023-11-20T16:56:24.101" v="186"/>
          <ac:spMkLst>
            <pc:docMk/>
            <pc:sldMk cId="1183795290" sldId="286"/>
            <ac:spMk id="3" creationId="{AE1F674C-E438-F5AD-D25F-716474B73C51}"/>
          </ac:spMkLst>
        </pc:spChg>
        <pc:spChg chg="mod">
          <ac:chgData name="Carissa N Weisdorf" userId="S::carissa.weisdorf@hennepin.us::fb8f6f8e-94ec-41d1-a111-e46ae641b023" providerId="AD" clId="Web-{AE17B2AE-9CEA-0CF4-39F2-3F2F23555614}" dt="2023-11-20T18:00:00.832" v="606" actId="14100"/>
          <ac:spMkLst>
            <pc:docMk/>
            <pc:sldMk cId="1183795290" sldId="286"/>
            <ac:spMk id="4" creationId="{7DF40199-948D-4BFC-DDC2-FDA97B718BBF}"/>
          </ac:spMkLst>
        </pc:spChg>
        <pc:spChg chg="add mod">
          <ac:chgData name="Carissa N Weisdorf" userId="S::carissa.weisdorf@hennepin.us::fb8f6f8e-94ec-41d1-a111-e46ae641b023" providerId="AD" clId="Web-{AE17B2AE-9CEA-0CF4-39F2-3F2F23555614}" dt="2023-11-20T16:56:30.289" v="187"/>
          <ac:spMkLst>
            <pc:docMk/>
            <pc:sldMk cId="1183795290" sldId="286"/>
            <ac:spMk id="6" creationId="{602B3355-5B55-40A0-1E63-CC992538FF9F}"/>
          </ac:spMkLst>
        </pc:spChg>
        <pc:picChg chg="add mod">
          <ac:chgData name="Carissa N Weisdorf" userId="S::carissa.weisdorf@hennepin.us::fb8f6f8e-94ec-41d1-a111-e46ae641b023" providerId="AD" clId="Web-{AE17B2AE-9CEA-0CF4-39F2-3F2F23555614}" dt="2023-11-20T18:00:24.598" v="609" actId="1076"/>
          <ac:picMkLst>
            <pc:docMk/>
            <pc:sldMk cId="1183795290" sldId="286"/>
            <ac:picMk id="7" creationId="{869D60A8-1087-5ADD-68D9-CE7004114B92}"/>
          </ac:picMkLst>
        </pc:picChg>
      </pc:sldChg>
      <pc:sldChg chg="addSp delSp modSp new del">
        <pc:chgData name="Carissa N Weisdorf" userId="S::carissa.weisdorf@hennepin.us::fb8f6f8e-94ec-41d1-a111-e46ae641b023" providerId="AD" clId="Web-{AE17B2AE-9CEA-0CF4-39F2-3F2F23555614}" dt="2023-11-20T16:38:21.137" v="97"/>
        <pc:sldMkLst>
          <pc:docMk/>
          <pc:sldMk cId="4054019013" sldId="286"/>
        </pc:sldMkLst>
        <pc:picChg chg="add del mod">
          <ac:chgData name="Carissa N Weisdorf" userId="S::carissa.weisdorf@hennepin.us::fb8f6f8e-94ec-41d1-a111-e46ae641b023" providerId="AD" clId="Web-{AE17B2AE-9CEA-0CF4-39F2-3F2F23555614}" dt="2023-11-20T16:38:07.590" v="96"/>
          <ac:picMkLst>
            <pc:docMk/>
            <pc:sldMk cId="4054019013" sldId="286"/>
            <ac:picMk id="8" creationId="{F5331A5D-2D1E-3FB3-0B2D-BC46BAFB1C9D}"/>
          </ac:picMkLst>
        </pc:picChg>
      </pc:sldChg>
      <pc:sldChg chg="addSp modSp new del">
        <pc:chgData name="Carissa N Weisdorf" userId="S::carissa.weisdorf@hennepin.us::fb8f6f8e-94ec-41d1-a111-e46ae641b023" providerId="AD" clId="Web-{AE17B2AE-9CEA-0CF4-39F2-3F2F23555614}" dt="2023-11-20T16:59:12.025" v="198"/>
        <pc:sldMkLst>
          <pc:docMk/>
          <pc:sldMk cId="1949025842" sldId="287"/>
        </pc:sldMkLst>
        <pc:picChg chg="add mod">
          <ac:chgData name="Carissa N Weisdorf" userId="S::carissa.weisdorf@hennepin.us::fb8f6f8e-94ec-41d1-a111-e46ae641b023" providerId="AD" clId="Web-{AE17B2AE-9CEA-0CF4-39F2-3F2F23555614}" dt="2023-11-20T16:58:40.384" v="192" actId="1076"/>
          <ac:picMkLst>
            <pc:docMk/>
            <pc:sldMk cId="1949025842" sldId="287"/>
            <ac:picMk id="7" creationId="{377894B0-13AA-CA62-7C00-3E11D06208D5}"/>
          </ac:picMkLst>
        </pc:picChg>
      </pc:sldChg>
    </pc:docChg>
  </pc:docChgLst>
  <pc:docChgLst>
    <pc:chgData name="Carissa N Weisdorf" userId="S::carissa.weisdorf@hennepin.us::fb8f6f8e-94ec-41d1-a111-e46ae641b023" providerId="AD" clId="Web-{42AC7F42-CC04-B69A-E18C-DFF653D1F157}"/>
    <pc:docChg chg="modSld">
      <pc:chgData name="Carissa N Weisdorf" userId="S::carissa.weisdorf@hennepin.us::fb8f6f8e-94ec-41d1-a111-e46ae641b023" providerId="AD" clId="Web-{42AC7F42-CC04-B69A-E18C-DFF653D1F157}" dt="2023-10-13T15:48:46.923" v="151"/>
      <pc:docMkLst>
        <pc:docMk/>
      </pc:docMkLst>
      <pc:sldChg chg="addSp delSp modSp mod setBg modNotes">
        <pc:chgData name="Carissa N Weisdorf" userId="S::carissa.weisdorf@hennepin.us::fb8f6f8e-94ec-41d1-a111-e46ae641b023" providerId="AD" clId="Web-{42AC7F42-CC04-B69A-E18C-DFF653D1F157}" dt="2023-10-13T15:48:46.923" v="151"/>
        <pc:sldMkLst>
          <pc:docMk/>
          <pc:sldMk cId="462074796" sldId="278"/>
        </pc:sldMkLst>
        <pc:spChg chg="mod">
          <ac:chgData name="Carissa N Weisdorf" userId="S::carissa.weisdorf@hennepin.us::fb8f6f8e-94ec-41d1-a111-e46ae641b023" providerId="AD" clId="Web-{42AC7F42-CC04-B69A-E18C-DFF653D1F157}" dt="2023-10-13T15:35:04.252" v="22" actId="20577"/>
          <ac:spMkLst>
            <pc:docMk/>
            <pc:sldMk cId="462074796" sldId="278"/>
            <ac:spMk id="2" creationId="{697302E6-EBEC-4847-A909-DB7A19CCC864}"/>
          </ac:spMkLst>
        </pc:spChg>
        <pc:spChg chg="del">
          <ac:chgData name="Carissa N Weisdorf" userId="S::carissa.weisdorf@hennepin.us::fb8f6f8e-94ec-41d1-a111-e46ae641b023" providerId="AD" clId="Web-{42AC7F42-CC04-B69A-E18C-DFF653D1F157}" dt="2023-10-13T15:28:06.400" v="0"/>
          <ac:spMkLst>
            <pc:docMk/>
            <pc:sldMk cId="462074796" sldId="278"/>
            <ac:spMk id="3" creationId="{24A515BA-95D3-B8BA-F074-7E18D9AED801}"/>
          </ac:spMkLst>
        </pc:spChg>
        <pc:spChg chg="mod ord">
          <ac:chgData name="Carissa N Weisdorf" userId="S::carissa.weisdorf@hennepin.us::fb8f6f8e-94ec-41d1-a111-e46ae641b023" providerId="AD" clId="Web-{42AC7F42-CC04-B69A-E18C-DFF653D1F157}" dt="2023-10-13T15:35:00.064" v="21"/>
          <ac:spMkLst>
            <pc:docMk/>
            <pc:sldMk cId="462074796" sldId="278"/>
            <ac:spMk id="4" creationId="{6120A468-B4DE-5502-E2D7-685BC510BF52}"/>
          </ac:spMkLst>
        </pc:spChg>
        <pc:spChg chg="add del mod">
          <ac:chgData name="Carissa N Weisdorf" userId="S::carissa.weisdorf@hennepin.us::fb8f6f8e-94ec-41d1-a111-e46ae641b023" providerId="AD" clId="Web-{42AC7F42-CC04-B69A-E18C-DFF653D1F157}" dt="2023-10-13T15:28:08.369" v="1"/>
          <ac:spMkLst>
            <pc:docMk/>
            <pc:sldMk cId="462074796" sldId="278"/>
            <ac:spMk id="6" creationId="{200F1CCA-786F-B03D-48B5-D1F9783AED5F}"/>
          </ac:spMkLst>
        </pc:spChg>
        <pc:spChg chg="add del">
          <ac:chgData name="Carissa N Weisdorf" userId="S::carissa.weisdorf@hennepin.us::fb8f6f8e-94ec-41d1-a111-e46ae641b023" providerId="AD" clId="Web-{42AC7F42-CC04-B69A-E18C-DFF653D1F157}" dt="2023-10-13T15:35:00.064" v="21"/>
          <ac:spMkLst>
            <pc:docMk/>
            <pc:sldMk cId="462074796" sldId="278"/>
            <ac:spMk id="13" creationId="{99ED5833-B85B-4103-8A3B-CAB0308E6C15}"/>
          </ac:spMkLst>
        </pc:spChg>
        <pc:picChg chg="add mod ord">
          <ac:chgData name="Carissa N Weisdorf" userId="S::carissa.weisdorf@hennepin.us::fb8f6f8e-94ec-41d1-a111-e46ae641b023" providerId="AD" clId="Web-{42AC7F42-CC04-B69A-E18C-DFF653D1F157}" dt="2023-10-13T15:45:31.341" v="35" actId="1076"/>
          <ac:picMkLst>
            <pc:docMk/>
            <pc:sldMk cId="462074796" sldId="278"/>
            <ac:picMk id="7" creationId="{59495B4C-BF20-3850-24F6-A4A2168B20A3}"/>
          </ac:picMkLst>
        </pc:picChg>
        <pc:picChg chg="add del mod">
          <ac:chgData name="Carissa N Weisdorf" userId="S::carissa.weisdorf@hennepin.us::fb8f6f8e-94ec-41d1-a111-e46ae641b023" providerId="AD" clId="Web-{42AC7F42-CC04-B69A-E18C-DFF653D1F157}" dt="2023-10-13T15:38:30.865" v="27"/>
          <ac:picMkLst>
            <pc:docMk/>
            <pc:sldMk cId="462074796" sldId="278"/>
            <ac:picMk id="8" creationId="{9C7D2B8E-BF24-88E1-D54F-9D0905F181F4}"/>
          </ac:picMkLst>
        </pc:picChg>
        <pc:picChg chg="add del mod">
          <ac:chgData name="Carissa N Weisdorf" userId="S::carissa.weisdorf@hennepin.us::fb8f6f8e-94ec-41d1-a111-e46ae641b023" providerId="AD" clId="Web-{42AC7F42-CC04-B69A-E18C-DFF653D1F157}" dt="2023-10-13T15:38:28.802" v="26"/>
          <ac:picMkLst>
            <pc:docMk/>
            <pc:sldMk cId="462074796" sldId="278"/>
            <ac:picMk id="9" creationId="{5D50BC8B-AE24-26CA-ECEB-9BF72DF4C381}"/>
          </ac:picMkLst>
        </pc:picChg>
        <pc:picChg chg="add del mod">
          <ac:chgData name="Carissa N Weisdorf" userId="S::carissa.weisdorf@hennepin.us::fb8f6f8e-94ec-41d1-a111-e46ae641b023" providerId="AD" clId="Web-{42AC7F42-CC04-B69A-E18C-DFF653D1F157}" dt="2023-10-13T15:45:19.575" v="33"/>
          <ac:picMkLst>
            <pc:docMk/>
            <pc:sldMk cId="462074796" sldId="278"/>
            <ac:picMk id="10" creationId="{5C6D6216-6191-6C61-F7FA-08816872E15D}"/>
          </ac:picMkLst>
        </pc:picChg>
      </pc:sldChg>
    </pc:docChg>
  </pc:docChgLst>
  <pc:docChgLst>
    <pc:chgData name="Carissa N Weisdorf" userId="S::carissa.weisdorf@hennepin.us::fb8f6f8e-94ec-41d1-a111-e46ae641b023" providerId="AD" clId="Web-{A4A5B8F2-0F6D-0CB8-B55D-92AC99E59203}"/>
    <pc:docChg chg="modSld">
      <pc:chgData name="Carissa N Weisdorf" userId="S::carissa.weisdorf@hennepin.us::fb8f6f8e-94ec-41d1-a111-e46ae641b023" providerId="AD" clId="Web-{A4A5B8F2-0F6D-0CB8-B55D-92AC99E59203}" dt="2023-12-13T22:19:50.240" v="175"/>
      <pc:docMkLst>
        <pc:docMk/>
      </pc:docMkLst>
      <pc:sldChg chg="modSp modNotes">
        <pc:chgData name="Carissa N Weisdorf" userId="S::carissa.weisdorf@hennepin.us::fb8f6f8e-94ec-41d1-a111-e46ae641b023" providerId="AD" clId="Web-{A4A5B8F2-0F6D-0CB8-B55D-92AC99E59203}" dt="2023-12-13T22:19:50.240" v="175"/>
        <pc:sldMkLst>
          <pc:docMk/>
          <pc:sldMk cId="337934957" sldId="268"/>
        </pc:sldMkLst>
        <pc:spChg chg="mod">
          <ac:chgData name="Carissa N Weisdorf" userId="S::carissa.weisdorf@hennepin.us::fb8f6f8e-94ec-41d1-a111-e46ae641b023" providerId="AD" clId="Web-{A4A5B8F2-0F6D-0CB8-B55D-92AC99E59203}" dt="2023-12-13T22:18:51.411" v="153" actId="20577"/>
          <ac:spMkLst>
            <pc:docMk/>
            <pc:sldMk cId="337934957" sldId="268"/>
            <ac:spMk id="4" creationId="{CF28748B-7810-E8FA-6A71-1ED02A0C28D0}"/>
          </ac:spMkLst>
        </pc:spChg>
      </pc:sldChg>
      <pc:sldChg chg="modSp">
        <pc:chgData name="Carissa N Weisdorf" userId="S::carissa.weisdorf@hennepin.us::fb8f6f8e-94ec-41d1-a111-e46ae641b023" providerId="AD" clId="Web-{A4A5B8F2-0F6D-0CB8-B55D-92AC99E59203}" dt="2023-12-13T22:11:15.887" v="124" actId="20577"/>
        <pc:sldMkLst>
          <pc:docMk/>
          <pc:sldMk cId="4105768919" sldId="271"/>
        </pc:sldMkLst>
        <pc:spChg chg="mod">
          <ac:chgData name="Carissa N Weisdorf" userId="S::carissa.weisdorf@hennepin.us::fb8f6f8e-94ec-41d1-a111-e46ae641b023" providerId="AD" clId="Web-{A4A5B8F2-0F6D-0CB8-B55D-92AC99E59203}" dt="2023-12-13T22:11:15.887" v="124" actId="20577"/>
          <ac:spMkLst>
            <pc:docMk/>
            <pc:sldMk cId="4105768919" sldId="271"/>
            <ac:spMk id="2" creationId="{00000000-0000-0000-0000-000000000000}"/>
          </ac:spMkLst>
        </pc:spChg>
      </pc:sldChg>
      <pc:sldChg chg="addSp modSp modNotes">
        <pc:chgData name="Carissa N Weisdorf" userId="S::carissa.weisdorf@hennepin.us::fb8f6f8e-94ec-41d1-a111-e46ae641b023" providerId="AD" clId="Web-{A4A5B8F2-0F6D-0CB8-B55D-92AC99E59203}" dt="2023-12-13T22:06:11.163" v="54"/>
        <pc:sldMkLst>
          <pc:docMk/>
          <pc:sldMk cId="739790625" sldId="274"/>
        </pc:sldMkLst>
        <pc:spChg chg="add mod">
          <ac:chgData name="Carissa N Weisdorf" userId="S::carissa.weisdorf@hennepin.us::fb8f6f8e-94ec-41d1-a111-e46ae641b023" providerId="AD" clId="Web-{A4A5B8F2-0F6D-0CB8-B55D-92AC99E59203}" dt="2023-12-13T22:06:03.850" v="50" actId="1076"/>
          <ac:spMkLst>
            <pc:docMk/>
            <pc:sldMk cId="739790625" sldId="274"/>
            <ac:spMk id="2" creationId="{B6944935-B069-16AC-1257-00FC5C48D78A}"/>
          </ac:spMkLst>
        </pc:spChg>
        <pc:picChg chg="mod">
          <ac:chgData name="Carissa N Weisdorf" userId="S::carissa.weisdorf@hennepin.us::fb8f6f8e-94ec-41d1-a111-e46ae641b023" providerId="AD" clId="Web-{A4A5B8F2-0F6D-0CB8-B55D-92AC99E59203}" dt="2023-12-13T22:05:13.724" v="0" actId="1076"/>
          <ac:picMkLst>
            <pc:docMk/>
            <pc:sldMk cId="739790625" sldId="274"/>
            <ac:picMk id="10" creationId="{AE756F8D-52BE-A5D7-F9EB-414AF8AB1310}"/>
          </ac:picMkLst>
        </pc:picChg>
      </pc:sldChg>
      <pc:sldChg chg="modNotes">
        <pc:chgData name="Carissa N Weisdorf" userId="S::carissa.weisdorf@hennepin.us::fb8f6f8e-94ec-41d1-a111-e46ae641b023" providerId="AD" clId="Web-{A4A5B8F2-0F6D-0CB8-B55D-92AC99E59203}" dt="2023-12-13T22:10:02.808" v="88"/>
        <pc:sldMkLst>
          <pc:docMk/>
          <pc:sldMk cId="462074796" sldId="278"/>
        </pc:sldMkLst>
      </pc:sldChg>
      <pc:sldChg chg="modSp modNotes">
        <pc:chgData name="Carissa N Weisdorf" userId="S::carissa.weisdorf@hennepin.us::fb8f6f8e-94ec-41d1-a111-e46ae641b023" providerId="AD" clId="Web-{A4A5B8F2-0F6D-0CB8-B55D-92AC99E59203}" dt="2023-12-13T22:18:43.926" v="151"/>
        <pc:sldMkLst>
          <pc:docMk/>
          <pc:sldMk cId="1394870607" sldId="280"/>
        </pc:sldMkLst>
        <pc:spChg chg="mod">
          <ac:chgData name="Carissa N Weisdorf" userId="S::carissa.weisdorf@hennepin.us::fb8f6f8e-94ec-41d1-a111-e46ae641b023" providerId="AD" clId="Web-{A4A5B8F2-0F6D-0CB8-B55D-92AC99E59203}" dt="2023-12-13T22:13:50.718" v="128" actId="20577"/>
          <ac:spMkLst>
            <pc:docMk/>
            <pc:sldMk cId="1394870607" sldId="280"/>
            <ac:spMk id="5" creationId="{29B53F2E-6D50-B1FE-B948-FF1F488DC8A9}"/>
          </ac:spMkLst>
        </pc:spChg>
      </pc:sldChg>
      <pc:sldChg chg="modSp">
        <pc:chgData name="Carissa N Weisdorf" userId="S::carissa.weisdorf@hennepin.us::fb8f6f8e-94ec-41d1-a111-e46ae641b023" providerId="AD" clId="Web-{A4A5B8F2-0F6D-0CB8-B55D-92AC99E59203}" dt="2023-12-13T22:07:54.337" v="65" actId="20577"/>
        <pc:sldMkLst>
          <pc:docMk/>
          <pc:sldMk cId="766279963" sldId="283"/>
        </pc:sldMkLst>
        <pc:spChg chg="mod">
          <ac:chgData name="Carissa N Weisdorf" userId="S::carissa.weisdorf@hennepin.us::fb8f6f8e-94ec-41d1-a111-e46ae641b023" providerId="AD" clId="Web-{A4A5B8F2-0F6D-0CB8-B55D-92AC99E59203}" dt="2023-12-13T22:07:54.337" v="65" actId="20577"/>
          <ac:spMkLst>
            <pc:docMk/>
            <pc:sldMk cId="766279963" sldId="283"/>
            <ac:spMk id="2" creationId="{21EE83E2-A928-8948-0522-B0008E2C2D2D}"/>
          </ac:spMkLst>
        </pc:spChg>
        <pc:spChg chg="mod">
          <ac:chgData name="Carissa N Weisdorf" userId="S::carissa.weisdorf@hennepin.us::fb8f6f8e-94ec-41d1-a111-e46ae641b023" providerId="AD" clId="Web-{A4A5B8F2-0F6D-0CB8-B55D-92AC99E59203}" dt="2023-12-13T22:06:46.632" v="57" actId="20577"/>
          <ac:spMkLst>
            <pc:docMk/>
            <pc:sldMk cId="766279963" sldId="283"/>
            <ac:spMk id="4" creationId="{BC2E6678-28C6-F62D-FF13-D38B7725F785}"/>
          </ac:spMkLst>
        </pc:spChg>
      </pc:sldChg>
    </pc:docChg>
  </pc:docChgLst>
  <pc:docChgLst>
    <pc:chgData name="Carissa N Weisdorf" userId="fb8f6f8e-94ec-41d1-a111-e46ae641b023" providerId="ADAL" clId="{098D7A13-2500-4AC4-9936-3799DEE940AB}"/>
    <pc:docChg chg="custSel modSld">
      <pc:chgData name="Carissa N Weisdorf" userId="fb8f6f8e-94ec-41d1-a111-e46ae641b023" providerId="ADAL" clId="{098D7A13-2500-4AC4-9936-3799DEE940AB}" dt="2024-02-06T20:11:39.684" v="4"/>
      <pc:docMkLst>
        <pc:docMk/>
      </pc:docMkLst>
      <pc:sldChg chg="delSp mod">
        <pc:chgData name="Carissa N Weisdorf" userId="fb8f6f8e-94ec-41d1-a111-e46ae641b023" providerId="ADAL" clId="{098D7A13-2500-4AC4-9936-3799DEE940AB}" dt="2024-02-06T20:10:51.854" v="0" actId="478"/>
        <pc:sldMkLst>
          <pc:docMk/>
          <pc:sldMk cId="1521371789" sldId="257"/>
        </pc:sldMkLst>
        <pc:spChg chg="del">
          <ac:chgData name="Carissa N Weisdorf" userId="fb8f6f8e-94ec-41d1-a111-e46ae641b023" providerId="ADAL" clId="{098D7A13-2500-4AC4-9936-3799DEE940AB}" dt="2024-02-06T20:10:51.854" v="0" actId="478"/>
          <ac:spMkLst>
            <pc:docMk/>
            <pc:sldMk cId="1521371789" sldId="257"/>
            <ac:spMk id="5" creationId="{A4B1FA29-DB86-BAA2-A4D2-94CF11BE4E8A}"/>
          </ac:spMkLst>
        </pc:spChg>
      </pc:sldChg>
      <pc:sldChg chg="addSp delSp modSp mod">
        <pc:chgData name="Carissa N Weisdorf" userId="fb8f6f8e-94ec-41d1-a111-e46ae641b023" providerId="ADAL" clId="{098D7A13-2500-4AC4-9936-3799DEE940AB}" dt="2024-02-06T20:11:39.684" v="4"/>
        <pc:sldMkLst>
          <pc:docMk/>
          <pc:sldMk cId="1794836345" sldId="289"/>
        </pc:sldMkLst>
        <pc:spChg chg="del">
          <ac:chgData name="Carissa N Weisdorf" userId="fb8f6f8e-94ec-41d1-a111-e46ae641b023" providerId="ADAL" clId="{098D7A13-2500-4AC4-9936-3799DEE940AB}" dt="2024-02-06T20:11:25.840" v="1" actId="478"/>
          <ac:spMkLst>
            <pc:docMk/>
            <pc:sldMk cId="1794836345" sldId="289"/>
            <ac:spMk id="2" creationId="{45C69C2F-6534-CBB1-E6B2-025BD0992324}"/>
          </ac:spMkLst>
        </pc:spChg>
        <pc:spChg chg="add mod">
          <ac:chgData name="Carissa N Weisdorf" userId="fb8f6f8e-94ec-41d1-a111-e46ae641b023" providerId="ADAL" clId="{098D7A13-2500-4AC4-9936-3799DEE940AB}" dt="2024-02-06T20:11:28.761" v="3"/>
          <ac:spMkLst>
            <pc:docMk/>
            <pc:sldMk cId="1794836345" sldId="289"/>
            <ac:spMk id="3" creationId="{9544D4D8-7195-76B2-091F-CAC7F68F5DC0}"/>
          </ac:spMkLst>
        </pc:spChg>
        <pc:spChg chg="add mod">
          <ac:chgData name="Carissa N Weisdorf" userId="fb8f6f8e-94ec-41d1-a111-e46ae641b023" providerId="ADAL" clId="{098D7A13-2500-4AC4-9936-3799DEE940AB}" dt="2024-02-06T20:11:39.684" v="4"/>
          <ac:spMkLst>
            <pc:docMk/>
            <pc:sldMk cId="1794836345" sldId="289"/>
            <ac:spMk id="6" creationId="{97EBDF18-7663-D63F-73E2-1EEB12D63F72}"/>
          </ac:spMkLst>
        </pc:spChg>
      </pc:sldChg>
    </pc:docChg>
  </pc:docChgLst>
  <pc:docChgLst>
    <pc:chgData name="Carissa N Weisdorf" userId="S::carissa.weisdorf@hennepin.us::fb8f6f8e-94ec-41d1-a111-e46ae641b023" providerId="AD" clId="Web-{099A92FC-D040-0F9D-8F0F-7C4322FA0885}"/>
    <pc:docChg chg="addSld delSld modSld sldOrd addMainMaster modMainMaster">
      <pc:chgData name="Carissa N Weisdorf" userId="S::carissa.weisdorf@hennepin.us::fb8f6f8e-94ec-41d1-a111-e46ae641b023" providerId="AD" clId="Web-{099A92FC-D040-0F9D-8F0F-7C4322FA0885}" dt="2023-11-17T20:57:19.897" v="742" actId="20577"/>
      <pc:docMkLst>
        <pc:docMk/>
      </pc:docMkLst>
      <pc:sldChg chg="modSp">
        <pc:chgData name="Carissa N Weisdorf" userId="S::carissa.weisdorf@hennepin.us::fb8f6f8e-94ec-41d1-a111-e46ae641b023" providerId="AD" clId="Web-{099A92FC-D040-0F9D-8F0F-7C4322FA0885}" dt="2023-11-17T19:38:09.842" v="671" actId="14100"/>
        <pc:sldMkLst>
          <pc:docMk/>
          <pc:sldMk cId="36536110" sldId="258"/>
        </pc:sldMkLst>
        <pc:spChg chg="mod">
          <ac:chgData name="Carissa N Weisdorf" userId="S::carissa.weisdorf@hennepin.us::fb8f6f8e-94ec-41d1-a111-e46ae641b023" providerId="AD" clId="Web-{099A92FC-D040-0F9D-8F0F-7C4322FA0885}" dt="2023-11-17T19:38:09.842" v="671" actId="14100"/>
          <ac:spMkLst>
            <pc:docMk/>
            <pc:sldMk cId="36536110" sldId="258"/>
            <ac:spMk id="3" creationId="{00000000-0000-0000-0000-000000000000}"/>
          </ac:spMkLst>
        </pc:spChg>
      </pc:sldChg>
      <pc:sldChg chg="addSp delSp modSp add del">
        <pc:chgData name="Carissa N Weisdorf" userId="S::carissa.weisdorf@hennepin.us::fb8f6f8e-94ec-41d1-a111-e46ae641b023" providerId="AD" clId="Web-{099A92FC-D040-0F9D-8F0F-7C4322FA0885}" dt="2023-11-17T19:37:41.966" v="645"/>
        <pc:sldMkLst>
          <pc:docMk/>
          <pc:sldMk cId="922718768" sldId="260"/>
        </pc:sldMkLst>
        <pc:spChg chg="mod">
          <ac:chgData name="Carissa N Weisdorf" userId="S::carissa.weisdorf@hennepin.us::fb8f6f8e-94ec-41d1-a111-e46ae641b023" providerId="AD" clId="Web-{099A92FC-D040-0F9D-8F0F-7C4322FA0885}" dt="2023-11-17T15:48:51.570" v="378" actId="20577"/>
          <ac:spMkLst>
            <pc:docMk/>
            <pc:sldMk cId="922718768" sldId="260"/>
            <ac:spMk id="2" creationId="{00000000-0000-0000-0000-000000000000}"/>
          </ac:spMkLst>
        </pc:spChg>
        <pc:spChg chg="del mod">
          <ac:chgData name="Carissa N Weisdorf" userId="S::carissa.weisdorf@hennepin.us::fb8f6f8e-94ec-41d1-a111-e46ae641b023" providerId="AD" clId="Web-{099A92FC-D040-0F9D-8F0F-7C4322FA0885}" dt="2023-11-17T15:55:49.015" v="386"/>
          <ac:spMkLst>
            <pc:docMk/>
            <pc:sldMk cId="922718768" sldId="260"/>
            <ac:spMk id="3" creationId="{00000000-0000-0000-0000-000000000000}"/>
          </ac:spMkLst>
        </pc:spChg>
        <pc:spChg chg="mod">
          <ac:chgData name="Carissa N Weisdorf" userId="S::carissa.weisdorf@hennepin.us::fb8f6f8e-94ec-41d1-a111-e46ae641b023" providerId="AD" clId="Web-{099A92FC-D040-0F9D-8F0F-7C4322FA0885}" dt="2023-11-17T15:55:44.780" v="385" actId="20577"/>
          <ac:spMkLst>
            <pc:docMk/>
            <pc:sldMk cId="922718768" sldId="260"/>
            <ac:spMk id="4" creationId="{00000000-0000-0000-0000-000000000000}"/>
          </ac:spMkLst>
        </pc:spChg>
        <pc:spChg chg="del">
          <ac:chgData name="Carissa N Weisdorf" userId="S::carissa.weisdorf@hennepin.us::fb8f6f8e-94ec-41d1-a111-e46ae641b023" providerId="AD" clId="Web-{099A92FC-D040-0F9D-8F0F-7C4322FA0885}" dt="2023-11-17T19:37:41.966" v="645"/>
          <ac:spMkLst>
            <pc:docMk/>
            <pc:sldMk cId="922718768" sldId="260"/>
            <ac:spMk id="5" creationId="{00000000-0000-0000-0000-000000000000}"/>
          </ac:spMkLst>
        </pc:spChg>
        <pc:spChg chg="add del mod">
          <ac:chgData name="Carissa N Weisdorf" userId="S::carissa.weisdorf@hennepin.us::fb8f6f8e-94ec-41d1-a111-e46ae641b023" providerId="AD" clId="Web-{099A92FC-D040-0F9D-8F0F-7C4322FA0885}" dt="2023-11-17T15:55:53.312" v="387"/>
          <ac:spMkLst>
            <pc:docMk/>
            <pc:sldMk cId="922718768" sldId="260"/>
            <ac:spMk id="7" creationId="{D308B17C-63A1-BFC4-A03B-8C922E6D16B8}"/>
          </ac:spMkLst>
        </pc:spChg>
      </pc:sldChg>
      <pc:sldChg chg="addSp delSp modSp ord">
        <pc:chgData name="Carissa N Weisdorf" userId="S::carissa.weisdorf@hennepin.us::fb8f6f8e-94ec-41d1-a111-e46ae641b023" providerId="AD" clId="Web-{099A92FC-D040-0F9D-8F0F-7C4322FA0885}" dt="2023-11-17T19:43:13.723" v="713"/>
        <pc:sldMkLst>
          <pc:docMk/>
          <pc:sldMk cId="1437005412" sldId="262"/>
        </pc:sldMkLst>
        <pc:spChg chg="del">
          <ac:chgData name="Carissa N Weisdorf" userId="S::carissa.weisdorf@hennepin.us::fb8f6f8e-94ec-41d1-a111-e46ae641b023" providerId="AD" clId="Web-{099A92FC-D040-0F9D-8F0F-7C4322FA0885}" dt="2023-11-17T19:37:27.966" v="642"/>
          <ac:spMkLst>
            <pc:docMk/>
            <pc:sldMk cId="1437005412" sldId="262"/>
            <ac:spMk id="3" creationId="{00000000-0000-0000-0000-000000000000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40:01.407" v="696"/>
          <ac:spMkLst>
            <pc:docMk/>
            <pc:sldMk cId="1437005412" sldId="262"/>
            <ac:spMk id="5" creationId="{CEBC7A3B-07F6-E4BB-6618-329AF9FA4F02}"/>
          </ac:spMkLst>
        </pc:spChg>
      </pc:sldChg>
      <pc:sldChg chg="addSp delSp modSp">
        <pc:chgData name="Carissa N Weisdorf" userId="S::carissa.weisdorf@hennepin.us::fb8f6f8e-94ec-41d1-a111-e46ae641b023" providerId="AD" clId="Web-{099A92FC-D040-0F9D-8F0F-7C4322FA0885}" dt="2023-11-17T19:39:42.641" v="688"/>
        <pc:sldMkLst>
          <pc:docMk/>
          <pc:sldMk cId="3177585874" sldId="263"/>
        </pc:sldMkLst>
        <pc:spChg chg="del">
          <ac:chgData name="Carissa N Weisdorf" userId="S::carissa.weisdorf@hennepin.us::fb8f6f8e-94ec-41d1-a111-e46ae641b023" providerId="AD" clId="Web-{099A92FC-D040-0F9D-8F0F-7C4322FA0885}" dt="2023-11-17T19:36:38.887" v="630"/>
          <ac:spMkLst>
            <pc:docMk/>
            <pc:sldMk cId="3177585874" sldId="263"/>
            <ac:spMk id="5" creationId="{2EFA3FF4-4FDC-BCBC-EF8B-0C8D87D8A267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9:42.641" v="688"/>
          <ac:spMkLst>
            <pc:docMk/>
            <pc:sldMk cId="3177585874" sldId="263"/>
            <ac:spMk id="6" creationId="{BA781FF5-FEC8-1FF7-22C4-A18BAF6E7F1C}"/>
          </ac:spMkLst>
        </pc:spChg>
      </pc:sldChg>
      <pc:sldChg chg="addSp delSp modSp">
        <pc:chgData name="Carissa N Weisdorf" userId="S::carissa.weisdorf@hennepin.us::fb8f6f8e-94ec-41d1-a111-e46ae641b023" providerId="AD" clId="Web-{099A92FC-D040-0F9D-8F0F-7C4322FA0885}" dt="2023-11-17T19:38:39.718" v="679"/>
        <pc:sldMkLst>
          <pc:docMk/>
          <pc:sldMk cId="3607440580" sldId="265"/>
        </pc:sldMkLst>
        <pc:spChg chg="del">
          <ac:chgData name="Carissa N Weisdorf" userId="S::carissa.weisdorf@hennepin.us::fb8f6f8e-94ec-41d1-a111-e46ae641b023" providerId="AD" clId="Web-{099A92FC-D040-0F9D-8F0F-7C4322FA0885}" dt="2023-11-17T19:36:09.855" v="625"/>
          <ac:spMkLst>
            <pc:docMk/>
            <pc:sldMk cId="3607440580" sldId="265"/>
            <ac:spMk id="3" creationId="{2517F464-9DC8-2F80-5CC3-35AF3EAF24C8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9:36:13.324" v="627"/>
          <ac:spMkLst>
            <pc:docMk/>
            <pc:sldMk cId="3607440580" sldId="265"/>
            <ac:spMk id="4" creationId="{FEBCB667-2291-73F7-7E13-7690B5476658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9:38:29.702" v="677"/>
          <ac:spMkLst>
            <pc:docMk/>
            <pc:sldMk cId="3607440580" sldId="265"/>
            <ac:spMk id="8" creationId="{F69C0A35-1D32-9B74-AA23-4D87A3C7302C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8:39.718" v="679"/>
          <ac:spMkLst>
            <pc:docMk/>
            <pc:sldMk cId="3607440580" sldId="265"/>
            <ac:spMk id="10" creationId="{EE43CB5D-7CCC-BBCF-2AE3-0D7DF31A780F}"/>
          </ac:spMkLst>
        </pc:spChg>
      </pc:sldChg>
      <pc:sldChg chg="addSp delSp modSp">
        <pc:chgData name="Carissa N Weisdorf" userId="S::carissa.weisdorf@hennepin.us::fb8f6f8e-94ec-41d1-a111-e46ae641b023" providerId="AD" clId="Web-{099A92FC-D040-0F9D-8F0F-7C4322FA0885}" dt="2023-11-17T19:38:36.967" v="678"/>
        <pc:sldMkLst>
          <pc:docMk/>
          <pc:sldMk cId="1984434854" sldId="266"/>
        </pc:sldMkLst>
        <pc:spChg chg="del mod">
          <ac:chgData name="Carissa N Weisdorf" userId="S::carissa.weisdorf@hennepin.us::fb8f6f8e-94ec-41d1-a111-e46ae641b023" providerId="AD" clId="Web-{099A92FC-D040-0F9D-8F0F-7C4322FA0885}" dt="2023-11-17T19:35:57.964" v="624"/>
          <ac:spMkLst>
            <pc:docMk/>
            <pc:sldMk cId="1984434854" sldId="266"/>
            <ac:spMk id="4" creationId="{420EEB36-C499-DF28-D391-A71F30CD22B5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9:35:39.730" v="617"/>
          <ac:spMkLst>
            <pc:docMk/>
            <pc:sldMk cId="1984434854" sldId="266"/>
            <ac:spMk id="7" creationId="{C2B6001A-03EA-8C08-E847-1ECD26326765}"/>
          </ac:spMkLst>
        </pc:spChg>
        <pc:spChg chg="add del mod">
          <ac:chgData name="Carissa N Weisdorf" userId="S::carissa.weisdorf@hennepin.us::fb8f6f8e-94ec-41d1-a111-e46ae641b023" providerId="AD" clId="Web-{099A92FC-D040-0F9D-8F0F-7C4322FA0885}" dt="2023-11-17T19:38:26.045" v="676"/>
          <ac:spMkLst>
            <pc:docMk/>
            <pc:sldMk cId="1984434854" sldId="266"/>
            <ac:spMk id="9" creationId="{28F544D7-88BF-3CBE-B8BA-536704C5D989}"/>
          </ac:spMkLst>
        </pc:spChg>
        <pc:spChg chg="add del mod">
          <ac:chgData name="Carissa N Weisdorf" userId="S::carissa.weisdorf@hennepin.us::fb8f6f8e-94ec-41d1-a111-e46ae641b023" providerId="AD" clId="Web-{099A92FC-D040-0F9D-8F0F-7C4322FA0885}" dt="2023-11-17T19:38:18.873" v="673"/>
          <ac:spMkLst>
            <pc:docMk/>
            <pc:sldMk cId="1984434854" sldId="266"/>
            <ac:spMk id="11" creationId="{E99CCC9F-EE2B-F50A-4A19-83976D261B34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8:36.967" v="678"/>
          <ac:spMkLst>
            <pc:docMk/>
            <pc:sldMk cId="1984434854" sldId="266"/>
            <ac:spMk id="13" creationId="{36BF761A-CD6E-DBF2-EC4D-A2B720BB0722}"/>
          </ac:spMkLst>
        </pc:spChg>
      </pc:sldChg>
      <pc:sldChg chg="addSp delSp modSp">
        <pc:chgData name="Carissa N Weisdorf" userId="S::carissa.weisdorf@hennepin.us::fb8f6f8e-94ec-41d1-a111-e46ae641b023" providerId="AD" clId="Web-{099A92FC-D040-0F9D-8F0F-7C4322FA0885}" dt="2023-11-17T19:39:45.766" v="689"/>
        <pc:sldMkLst>
          <pc:docMk/>
          <pc:sldMk cId="924161077" sldId="267"/>
        </pc:sldMkLst>
        <pc:spChg chg="del">
          <ac:chgData name="Carissa N Weisdorf" userId="S::carissa.weisdorf@hennepin.us::fb8f6f8e-94ec-41d1-a111-e46ae641b023" providerId="AD" clId="Web-{099A92FC-D040-0F9D-8F0F-7C4322FA0885}" dt="2023-11-17T19:36:44.387" v="631"/>
          <ac:spMkLst>
            <pc:docMk/>
            <pc:sldMk cId="924161077" sldId="267"/>
            <ac:spMk id="3" creationId="{8296A13F-E842-C220-E2CF-E820D4E119B7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9:45.766" v="689"/>
          <ac:spMkLst>
            <pc:docMk/>
            <pc:sldMk cId="924161077" sldId="267"/>
            <ac:spMk id="7" creationId="{CB922681-183B-906A-0FAC-2B6C64826E8C}"/>
          </ac:spMkLst>
        </pc:spChg>
      </pc:sldChg>
      <pc:sldChg chg="addSp delSp modSp">
        <pc:chgData name="Carissa N Weisdorf" userId="S::carissa.weisdorf@hennepin.us::fb8f6f8e-94ec-41d1-a111-e46ae641b023" providerId="AD" clId="Web-{099A92FC-D040-0F9D-8F0F-7C4322FA0885}" dt="2023-11-17T19:40:03.953" v="697"/>
        <pc:sldMkLst>
          <pc:docMk/>
          <pc:sldMk cId="337934957" sldId="268"/>
        </pc:sldMkLst>
        <pc:spChg chg="del">
          <ac:chgData name="Carissa N Weisdorf" userId="S::carissa.weisdorf@hennepin.us::fb8f6f8e-94ec-41d1-a111-e46ae641b023" providerId="AD" clId="Web-{099A92FC-D040-0F9D-8F0F-7C4322FA0885}" dt="2023-11-17T19:37:32.216" v="643"/>
          <ac:spMkLst>
            <pc:docMk/>
            <pc:sldMk cId="337934957" sldId="268"/>
            <ac:spMk id="3" creationId="{B0574A42-226C-E4C0-CEFE-E9AD7B385448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40:03.953" v="697"/>
          <ac:spMkLst>
            <pc:docMk/>
            <pc:sldMk cId="337934957" sldId="268"/>
            <ac:spMk id="6" creationId="{EA57A568-13B5-009F-95D4-37E3DA38A891}"/>
          </ac:spMkLst>
        </pc:spChg>
      </pc:sldChg>
      <pc:sldChg chg="addSp delSp modSp">
        <pc:chgData name="Carissa N Weisdorf" userId="S::carissa.weisdorf@hennepin.us::fb8f6f8e-94ec-41d1-a111-e46ae641b023" providerId="AD" clId="Web-{099A92FC-D040-0F9D-8F0F-7C4322FA0885}" dt="2023-11-17T19:40:50.189" v="708" actId="1076"/>
        <pc:sldMkLst>
          <pc:docMk/>
          <pc:sldMk cId="2836226595" sldId="269"/>
        </pc:sldMkLst>
        <pc:spChg chg="add mod">
          <ac:chgData name="Carissa N Weisdorf" userId="S::carissa.weisdorf@hennepin.us::fb8f6f8e-94ec-41d1-a111-e46ae641b023" providerId="AD" clId="Web-{099A92FC-D040-0F9D-8F0F-7C4322FA0885}" dt="2023-11-17T19:40:50.189" v="708" actId="1076"/>
          <ac:spMkLst>
            <pc:docMk/>
            <pc:sldMk cId="2836226595" sldId="269"/>
            <ac:spMk id="3" creationId="{65A6A77E-C96F-9012-E2F0-D89772E67C23}"/>
          </ac:spMkLst>
        </pc:spChg>
        <pc:spChg chg="del">
          <ac:chgData name="Carissa N Weisdorf" userId="S::carissa.weisdorf@hennepin.us::fb8f6f8e-94ec-41d1-a111-e46ae641b023" providerId="AD" clId="Web-{099A92FC-D040-0F9D-8F0F-7C4322FA0885}" dt="2023-11-17T19:36:46.997" v="632"/>
          <ac:spMkLst>
            <pc:docMk/>
            <pc:sldMk cId="2836226595" sldId="269"/>
            <ac:spMk id="4" creationId="{E1B4E5E3-4330-E180-6874-6E0D9C30D309}"/>
          </ac:spMkLst>
        </pc:spChg>
      </pc:sldChg>
      <pc:sldChg chg="addSp delSp modSp">
        <pc:chgData name="Carissa N Weisdorf" userId="S::carissa.weisdorf@hennepin.us::fb8f6f8e-94ec-41d1-a111-e46ae641b023" providerId="AD" clId="Web-{099A92FC-D040-0F9D-8F0F-7C4322FA0885}" dt="2023-11-17T19:39:53.031" v="692"/>
        <pc:sldMkLst>
          <pc:docMk/>
          <pc:sldMk cId="4105768919" sldId="271"/>
        </pc:sldMkLst>
        <pc:spChg chg="del">
          <ac:chgData name="Carissa N Weisdorf" userId="S::carissa.weisdorf@hennepin.us::fb8f6f8e-94ec-41d1-a111-e46ae641b023" providerId="AD" clId="Web-{099A92FC-D040-0F9D-8F0F-7C4322FA0885}" dt="2023-11-17T19:37:07.731" v="638"/>
          <ac:spMkLst>
            <pc:docMk/>
            <pc:sldMk cId="4105768919" sldId="271"/>
            <ac:spMk id="5" creationId="{615C9860-68EE-9453-622F-EB0C587439FC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9:53.031" v="692"/>
          <ac:spMkLst>
            <pc:docMk/>
            <pc:sldMk cId="4105768919" sldId="271"/>
            <ac:spMk id="7" creationId="{621EACD1-C00C-DCB5-DB9A-A58527137CF2}"/>
          </ac:spMkLst>
        </pc:spChg>
        <pc:picChg chg="mod">
          <ac:chgData name="Carissa N Weisdorf" userId="S::carissa.weisdorf@hennepin.us::fb8f6f8e-94ec-41d1-a111-e46ae641b023" providerId="AD" clId="Web-{099A92FC-D040-0F9D-8F0F-7C4322FA0885}" dt="2023-11-17T14:19:30.360" v="47" actId="1076"/>
          <ac:picMkLst>
            <pc:docMk/>
            <pc:sldMk cId="4105768919" sldId="271"/>
            <ac:picMk id="4" creationId="{D972369B-7E10-4861-D209-BDB1E0492952}"/>
          </ac:picMkLst>
        </pc:picChg>
      </pc:sldChg>
      <pc:sldChg chg="addSp delSp modSp">
        <pc:chgData name="Carissa N Weisdorf" userId="S::carissa.weisdorf@hennepin.us::fb8f6f8e-94ec-41d1-a111-e46ae641b023" providerId="AD" clId="Web-{099A92FC-D040-0F9D-8F0F-7C4322FA0885}" dt="2023-11-17T19:39:51.297" v="691"/>
        <pc:sldMkLst>
          <pc:docMk/>
          <pc:sldMk cId="2380894099" sldId="272"/>
        </pc:sldMkLst>
        <pc:spChg chg="del">
          <ac:chgData name="Carissa N Weisdorf" userId="S::carissa.weisdorf@hennepin.us::fb8f6f8e-94ec-41d1-a111-e46ae641b023" providerId="AD" clId="Web-{099A92FC-D040-0F9D-8F0F-7C4322FA0885}" dt="2023-11-17T19:37:03.356" v="637"/>
          <ac:spMkLst>
            <pc:docMk/>
            <pc:sldMk cId="2380894099" sldId="272"/>
            <ac:spMk id="5" creationId="{B16219C9-72B3-7FC4-202D-A1A3BF3F18BF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9:51.297" v="691"/>
          <ac:spMkLst>
            <pc:docMk/>
            <pc:sldMk cId="2380894099" sldId="272"/>
            <ac:spMk id="6" creationId="{2B3D0703-F2EA-9648-A960-9FFBDD0810AA}"/>
          </ac:spMkLst>
        </pc:spChg>
      </pc:sldChg>
      <pc:sldChg chg="addSp delSp modSp">
        <pc:chgData name="Carissa N Weisdorf" userId="S::carissa.weisdorf@hennepin.us::fb8f6f8e-94ec-41d1-a111-e46ae641b023" providerId="AD" clId="Web-{099A92FC-D040-0F9D-8F0F-7C4322FA0885}" dt="2023-11-17T19:39:49.828" v="690"/>
        <pc:sldMkLst>
          <pc:docMk/>
          <pc:sldMk cId="1928172115" sldId="273"/>
        </pc:sldMkLst>
        <pc:spChg chg="del mod">
          <ac:chgData name="Carissa N Weisdorf" userId="S::carissa.weisdorf@hennepin.us::fb8f6f8e-94ec-41d1-a111-e46ae641b023" providerId="AD" clId="Web-{099A92FC-D040-0F9D-8F0F-7C4322FA0885}" dt="2023-11-17T19:36:57.169" v="636"/>
          <ac:spMkLst>
            <pc:docMk/>
            <pc:sldMk cId="1928172115" sldId="273"/>
            <ac:spMk id="5" creationId="{D6D88CA1-3DAB-8A7E-A86E-504C16B21BAD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9:49.828" v="690"/>
          <ac:spMkLst>
            <pc:docMk/>
            <pc:sldMk cId="1928172115" sldId="273"/>
            <ac:spMk id="6" creationId="{44DF3360-0593-3E67-8ECC-0B8E12945B9D}"/>
          </ac:spMkLst>
        </pc:spChg>
      </pc:sldChg>
      <pc:sldChg chg="addSp delSp modSp">
        <pc:chgData name="Carissa N Weisdorf" userId="S::carissa.weisdorf@hennepin.us::fb8f6f8e-94ec-41d1-a111-e46ae641b023" providerId="AD" clId="Web-{099A92FC-D040-0F9D-8F0F-7C4322FA0885}" dt="2023-11-17T19:38:42.514" v="680"/>
        <pc:sldMkLst>
          <pc:docMk/>
          <pc:sldMk cId="739790625" sldId="274"/>
        </pc:sldMkLst>
        <pc:spChg chg="del">
          <ac:chgData name="Carissa N Weisdorf" userId="S::carissa.weisdorf@hennepin.us::fb8f6f8e-94ec-41d1-a111-e46ae641b023" providerId="AD" clId="Web-{099A92FC-D040-0F9D-8F0F-7C4322FA0885}" dt="2023-11-17T14:10:29.208" v="1"/>
          <ac:spMkLst>
            <pc:docMk/>
            <pc:sldMk cId="739790625" sldId="274"/>
            <ac:spMk id="2" creationId="{F62A0540-D474-43C0-A7BE-493CD4192F9B}"/>
          </ac:spMkLst>
        </pc:spChg>
        <pc:spChg chg="del">
          <ac:chgData name="Carissa N Weisdorf" userId="S::carissa.weisdorf@hennepin.us::fb8f6f8e-94ec-41d1-a111-e46ae641b023" providerId="AD" clId="Web-{099A92FC-D040-0F9D-8F0F-7C4322FA0885}" dt="2023-11-17T19:36:32.949" v="629"/>
          <ac:spMkLst>
            <pc:docMk/>
            <pc:sldMk cId="739790625" sldId="274"/>
            <ac:spMk id="3" creationId="{9271E08D-D23C-A951-3654-ADF14F1719F2}"/>
          </ac:spMkLst>
        </pc:spChg>
        <pc:spChg chg="del">
          <ac:chgData name="Carissa N Weisdorf" userId="S::carissa.weisdorf@hennepin.us::fb8f6f8e-94ec-41d1-a111-e46ae641b023" providerId="AD" clId="Web-{099A92FC-D040-0F9D-8F0F-7C4322FA0885}" dt="2023-11-17T14:10:26.365" v="0"/>
          <ac:spMkLst>
            <pc:docMk/>
            <pc:sldMk cId="739790625" sldId="274"/>
            <ac:spMk id="4" creationId="{AFAD932A-51B8-352E-CD73-9E8B98800070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8:42.514" v="680"/>
          <ac:spMkLst>
            <pc:docMk/>
            <pc:sldMk cId="739790625" sldId="274"/>
            <ac:spMk id="4" creationId="{E3153AEF-A0DB-F523-8D81-839A7CEB52C0}"/>
          </ac:spMkLst>
        </pc:spChg>
        <pc:spChg chg="add del mod">
          <ac:chgData name="Carissa N Weisdorf" userId="S::carissa.weisdorf@hennepin.us::fb8f6f8e-94ec-41d1-a111-e46ae641b023" providerId="AD" clId="Web-{099A92FC-D040-0F9D-8F0F-7C4322FA0885}" dt="2023-11-17T14:10:38.052" v="2"/>
          <ac:spMkLst>
            <pc:docMk/>
            <pc:sldMk cId="739790625" sldId="274"/>
            <ac:spMk id="7" creationId="{C593B634-6630-A91F-64D8-177986E6EF02}"/>
          </ac:spMkLst>
        </pc:spChg>
        <pc:spChg chg="add del mod">
          <ac:chgData name="Carissa N Weisdorf" userId="S::carissa.weisdorf@hennepin.us::fb8f6f8e-94ec-41d1-a111-e46ae641b023" providerId="AD" clId="Web-{099A92FC-D040-0F9D-8F0F-7C4322FA0885}" dt="2023-11-17T14:12:23.431" v="6"/>
          <ac:spMkLst>
            <pc:docMk/>
            <pc:sldMk cId="739790625" sldId="274"/>
            <ac:spMk id="9" creationId="{254A1E66-F380-E2A5-AA2D-C53A709ACE38}"/>
          </ac:spMkLst>
        </pc:spChg>
        <pc:picChg chg="add del mod ord">
          <ac:chgData name="Carissa N Weisdorf" userId="S::carissa.weisdorf@hennepin.us::fb8f6f8e-94ec-41d1-a111-e46ae641b023" providerId="AD" clId="Web-{099A92FC-D040-0F9D-8F0F-7C4322FA0885}" dt="2023-11-17T14:12:17.368" v="5"/>
          <ac:picMkLst>
            <pc:docMk/>
            <pc:sldMk cId="739790625" sldId="274"/>
            <ac:picMk id="5" creationId="{7B1152FA-0483-31FF-D488-60C02AD97EDA}"/>
          </ac:picMkLst>
        </pc:picChg>
        <pc:picChg chg="add mod ord">
          <ac:chgData name="Carissa N Weisdorf" userId="S::carissa.weisdorf@hennepin.us::fb8f6f8e-94ec-41d1-a111-e46ae641b023" providerId="AD" clId="Web-{099A92FC-D040-0F9D-8F0F-7C4322FA0885}" dt="2023-11-17T14:12:32.181" v="9" actId="1076"/>
          <ac:picMkLst>
            <pc:docMk/>
            <pc:sldMk cId="739790625" sldId="274"/>
            <ac:picMk id="10" creationId="{AE756F8D-52BE-A5D7-F9EB-414AF8AB1310}"/>
          </ac:picMkLst>
        </pc:picChg>
      </pc:sldChg>
      <pc:sldChg chg="addSp delSp modSp del">
        <pc:chgData name="Carissa N Weisdorf" userId="S::carissa.weisdorf@hennepin.us::fb8f6f8e-94ec-41d1-a111-e46ae641b023" providerId="AD" clId="Web-{099A92FC-D040-0F9D-8F0F-7C4322FA0885}" dt="2023-11-17T14:16:04.309" v="36"/>
        <pc:sldMkLst>
          <pc:docMk/>
          <pc:sldMk cId="1859529975" sldId="275"/>
        </pc:sldMkLst>
        <pc:spChg chg="del mod">
          <ac:chgData name="Carissa N Weisdorf" userId="S::carissa.weisdorf@hennepin.us::fb8f6f8e-94ec-41d1-a111-e46ae641b023" providerId="AD" clId="Web-{099A92FC-D040-0F9D-8F0F-7C4322FA0885}" dt="2023-11-17T14:15:18.184" v="29"/>
          <ac:spMkLst>
            <pc:docMk/>
            <pc:sldMk cId="1859529975" sldId="275"/>
            <ac:spMk id="2" creationId="{2AC7351E-00C2-5E4E-7799-2A6273109110}"/>
          </ac:spMkLst>
        </pc:spChg>
        <pc:spChg chg="del">
          <ac:chgData name="Carissa N Weisdorf" userId="S::carissa.weisdorf@hennepin.us::fb8f6f8e-94ec-41d1-a111-e46ae641b023" providerId="AD" clId="Web-{099A92FC-D040-0F9D-8F0F-7C4322FA0885}" dt="2023-11-17T14:13:52.682" v="10"/>
          <ac:spMkLst>
            <pc:docMk/>
            <pc:sldMk cId="1859529975" sldId="275"/>
            <ac:spMk id="3" creationId="{2D33BB02-F26A-8720-C702-F01CC77BEFB5}"/>
          </ac:spMkLst>
        </pc:spChg>
        <pc:spChg chg="add del mod">
          <ac:chgData name="Carissa N Weisdorf" userId="S::carissa.weisdorf@hennepin.us::fb8f6f8e-94ec-41d1-a111-e46ae641b023" providerId="AD" clId="Web-{099A92FC-D040-0F9D-8F0F-7C4322FA0885}" dt="2023-11-17T14:14:41.714" v="23"/>
          <ac:spMkLst>
            <pc:docMk/>
            <pc:sldMk cId="1859529975" sldId="275"/>
            <ac:spMk id="7" creationId="{19B79716-6D40-F48D-CB0D-EFA5E6BBB01F}"/>
          </ac:spMkLst>
        </pc:spChg>
        <pc:picChg chg="add del mod ord">
          <ac:chgData name="Carissa N Weisdorf" userId="S::carissa.weisdorf@hennepin.us::fb8f6f8e-94ec-41d1-a111-e46ae641b023" providerId="AD" clId="Web-{099A92FC-D040-0F9D-8F0F-7C4322FA0885}" dt="2023-11-17T14:15:24.371" v="33" actId="1076"/>
          <ac:picMkLst>
            <pc:docMk/>
            <pc:sldMk cId="1859529975" sldId="275"/>
            <ac:picMk id="5" creationId="{53172D63-FAD9-B869-CA96-141BC0A8B528}"/>
          </ac:picMkLst>
        </pc:picChg>
      </pc:sldChg>
      <pc:sldChg chg="addSp delSp modSp">
        <pc:chgData name="Carissa N Weisdorf" userId="S::carissa.weisdorf@hennepin.us::fb8f6f8e-94ec-41d1-a111-e46ae641b023" providerId="AD" clId="Web-{099A92FC-D040-0F9D-8F0F-7C4322FA0885}" dt="2023-11-17T20:57:19.897" v="742" actId="20577"/>
        <pc:sldMkLst>
          <pc:docMk/>
          <pc:sldMk cId="1432243866" sldId="276"/>
        </pc:sldMkLst>
        <pc:spChg chg="mod">
          <ac:chgData name="Carissa N Weisdorf" userId="S::carissa.weisdorf@hennepin.us::fb8f6f8e-94ec-41d1-a111-e46ae641b023" providerId="AD" clId="Web-{099A92FC-D040-0F9D-8F0F-7C4322FA0885}" dt="2023-11-17T20:56:50.584" v="718" actId="20577"/>
          <ac:spMkLst>
            <pc:docMk/>
            <pc:sldMk cId="1432243866" sldId="276"/>
            <ac:spMk id="2" creationId="{CA4A01A8-6261-A861-624B-99202186175A}"/>
          </ac:spMkLst>
        </pc:spChg>
        <pc:spChg chg="del">
          <ac:chgData name="Carissa N Weisdorf" userId="S::carissa.weisdorf@hennepin.us::fb8f6f8e-94ec-41d1-a111-e46ae641b023" providerId="AD" clId="Web-{099A92FC-D040-0F9D-8F0F-7C4322FA0885}" dt="2023-11-17T19:37:36.982" v="644"/>
          <ac:spMkLst>
            <pc:docMk/>
            <pc:sldMk cId="1432243866" sldId="276"/>
            <ac:spMk id="3" creationId="{A29D5D7E-318D-B81D-6531-19D5B5071DAF}"/>
          </ac:spMkLst>
        </pc:spChg>
        <pc:spChg chg="mod">
          <ac:chgData name="Carissa N Weisdorf" userId="S::carissa.weisdorf@hennepin.us::fb8f6f8e-94ec-41d1-a111-e46ae641b023" providerId="AD" clId="Web-{099A92FC-D040-0F9D-8F0F-7C4322FA0885}" dt="2023-11-17T20:57:19.897" v="742" actId="20577"/>
          <ac:spMkLst>
            <pc:docMk/>
            <pc:sldMk cId="1432243866" sldId="276"/>
            <ac:spMk id="4" creationId="{15F4CCB4-1AF9-B65F-9868-0F457CF6061D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40:06.063" v="698"/>
          <ac:spMkLst>
            <pc:docMk/>
            <pc:sldMk cId="1432243866" sldId="276"/>
            <ac:spMk id="6" creationId="{773B1283-DC77-3825-797A-C4A62D7F2ADB}"/>
          </ac:spMkLst>
        </pc:spChg>
      </pc:sldChg>
      <pc:sldChg chg="addSp delSp modSp mod setBg">
        <pc:chgData name="Carissa N Weisdorf" userId="S::carissa.weisdorf@hennepin.us::fb8f6f8e-94ec-41d1-a111-e46ae641b023" providerId="AD" clId="Web-{099A92FC-D040-0F9D-8F0F-7C4322FA0885}" dt="2023-11-17T20:49:25.219" v="716"/>
        <pc:sldMkLst>
          <pc:docMk/>
          <pc:sldMk cId="2316721256" sldId="277"/>
        </pc:sldMkLst>
        <pc:spChg chg="mod">
          <ac:chgData name="Carissa N Weisdorf" userId="S::carissa.weisdorf@hennepin.us::fb8f6f8e-94ec-41d1-a111-e46ae641b023" providerId="AD" clId="Web-{099A92FC-D040-0F9D-8F0F-7C4322FA0885}" dt="2023-11-17T16:10:24.201" v="449" actId="20577"/>
          <ac:spMkLst>
            <pc:docMk/>
            <pc:sldMk cId="2316721256" sldId="277"/>
            <ac:spMk id="2" creationId="{28BDD847-9B33-19B4-4158-CCD113FFE092}"/>
          </ac:spMkLst>
        </pc:spChg>
        <pc:spChg chg="del mod ord">
          <ac:chgData name="Carissa N Weisdorf" userId="S::carissa.weisdorf@hennepin.us::fb8f6f8e-94ec-41d1-a111-e46ae641b023" providerId="AD" clId="Web-{099A92FC-D040-0F9D-8F0F-7C4322FA0885}" dt="2023-11-17T20:49:25.219" v="716"/>
          <ac:spMkLst>
            <pc:docMk/>
            <pc:sldMk cId="2316721256" sldId="277"/>
            <ac:spMk id="3" creationId="{95720315-313E-18B3-7921-7A0175C29C07}"/>
          </ac:spMkLst>
        </pc:spChg>
        <pc:spChg chg="del">
          <ac:chgData name="Carissa N Weisdorf" userId="S::carissa.weisdorf@hennepin.us::fb8f6f8e-94ec-41d1-a111-e46ae641b023" providerId="AD" clId="Web-{099A92FC-D040-0F9D-8F0F-7C4322FA0885}" dt="2023-11-17T16:00:42.598" v="388"/>
          <ac:spMkLst>
            <pc:docMk/>
            <pc:sldMk cId="2316721256" sldId="277"/>
            <ac:spMk id="4" creationId="{DC7F5209-449D-B877-4E96-69B610C54A0A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9:40:08.110" v="699"/>
          <ac:spMkLst>
            <pc:docMk/>
            <pc:sldMk cId="2316721256" sldId="277"/>
            <ac:spMk id="5" creationId="{2F7954B3-5155-26F4-B8E0-58879C496402}"/>
          </ac:spMkLst>
        </pc:spChg>
        <pc:spChg chg="add del mod">
          <ac:chgData name="Carissa N Weisdorf" userId="S::carissa.weisdorf@hennepin.us::fb8f6f8e-94ec-41d1-a111-e46ae641b023" providerId="AD" clId="Web-{099A92FC-D040-0F9D-8F0F-7C4322FA0885}" dt="2023-11-17T16:06:06.306" v="389"/>
          <ac:spMkLst>
            <pc:docMk/>
            <pc:sldMk cId="2316721256" sldId="277"/>
            <ac:spMk id="6" creationId="{DAF3C400-2C4A-2617-CEFD-2D42FB9415E5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6:07:04.088" v="392"/>
          <ac:spMkLst>
            <pc:docMk/>
            <pc:sldMk cId="2316721256" sldId="277"/>
            <ac:spMk id="11" creationId="{BC4CD18F-4BE3-0403-73C2-1EDC678C723C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6:07:08.495" v="394"/>
          <ac:spMkLst>
            <pc:docMk/>
            <pc:sldMk cId="2316721256" sldId="277"/>
            <ac:spMk id="12" creationId="{D4771268-CB57-404A-9271-370EB28F6090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6:07:04.088" v="392"/>
          <ac:spMkLst>
            <pc:docMk/>
            <pc:sldMk cId="2316721256" sldId="277"/>
            <ac:spMk id="14" creationId="{12609869-9E80-471B-A487-A53288E0E791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6:07:08.510" v="395"/>
          <ac:spMkLst>
            <pc:docMk/>
            <pc:sldMk cId="2316721256" sldId="277"/>
            <ac:spMk id="15" creationId="{12609869-9E80-471B-A487-A53288E0E791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6:07:04.088" v="392"/>
          <ac:spMkLst>
            <pc:docMk/>
            <pc:sldMk cId="2316721256" sldId="277"/>
            <ac:spMk id="16" creationId="{7004738A-9D34-43E8-97D2-CA0EED4F8BE0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6:10:36.686" v="451" actId="20577"/>
          <ac:spMkLst>
            <pc:docMk/>
            <pc:sldMk cId="2316721256" sldId="277"/>
            <ac:spMk id="17" creationId="{BC4CD18F-4BE3-0403-73C2-1EDC678C723C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6:07:04.088" v="392"/>
          <ac:spMkLst>
            <pc:docMk/>
            <pc:sldMk cId="2316721256" sldId="277"/>
            <ac:spMk id="18" creationId="{B8B8D07F-F13E-443E-BA68-2D26672D76B9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6:07:08.510" v="395"/>
          <ac:spMkLst>
            <pc:docMk/>
            <pc:sldMk cId="2316721256" sldId="277"/>
            <ac:spMk id="19" creationId="{7004738A-9D34-43E8-97D2-CA0EED4F8BE0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6:07:04.088" v="392"/>
          <ac:spMkLst>
            <pc:docMk/>
            <pc:sldMk cId="2316721256" sldId="277"/>
            <ac:spMk id="20" creationId="{2813A4FA-24A5-41ED-A534-3807D1B2F344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6:07:08.510" v="395"/>
          <ac:spMkLst>
            <pc:docMk/>
            <pc:sldMk cId="2316721256" sldId="277"/>
            <ac:spMk id="21" creationId="{B8B8D07F-F13E-443E-BA68-2D26672D76B9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6:07:04.088" v="392"/>
          <ac:spMkLst>
            <pc:docMk/>
            <pc:sldMk cId="2316721256" sldId="277"/>
            <ac:spMk id="22" creationId="{C3944F27-CA70-4E84-A51A-E6BF89558979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6:07:08.510" v="395"/>
          <ac:spMkLst>
            <pc:docMk/>
            <pc:sldMk cId="2316721256" sldId="277"/>
            <ac:spMk id="23" creationId="{2813A4FA-24A5-41ED-A534-3807D1B2F344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6:07:08.510" v="395"/>
          <ac:spMkLst>
            <pc:docMk/>
            <pc:sldMk cId="2316721256" sldId="277"/>
            <ac:spMk id="24" creationId="{C3944F27-CA70-4E84-A51A-E6BF89558979}"/>
          </ac:spMkLst>
        </pc:spChg>
        <pc:picChg chg="add mod ord">
          <ac:chgData name="Carissa N Weisdorf" userId="S::carissa.weisdorf@hennepin.us::fb8f6f8e-94ec-41d1-a111-e46ae641b023" providerId="AD" clId="Web-{099A92FC-D040-0F9D-8F0F-7C4322FA0885}" dt="2023-11-17T16:07:08.510" v="395"/>
          <ac:picMkLst>
            <pc:docMk/>
            <pc:sldMk cId="2316721256" sldId="277"/>
            <ac:picMk id="7" creationId="{91FAB633-47DE-512B-C83B-2D7F14141CBF}"/>
          </ac:picMkLst>
        </pc:picChg>
      </pc:sldChg>
      <pc:sldChg chg="addSp delSp modSp">
        <pc:chgData name="Carissa N Weisdorf" userId="S::carissa.weisdorf@hennepin.us::fb8f6f8e-94ec-41d1-a111-e46ae641b023" providerId="AD" clId="Web-{099A92FC-D040-0F9D-8F0F-7C4322FA0885}" dt="2023-11-17T19:40:55.345" v="710" actId="1076"/>
        <pc:sldMkLst>
          <pc:docMk/>
          <pc:sldMk cId="462074796" sldId="278"/>
        </pc:sldMkLst>
        <pc:spChg chg="del">
          <ac:chgData name="Carissa N Weisdorf" userId="S::carissa.weisdorf@hennepin.us::fb8f6f8e-94ec-41d1-a111-e46ae641b023" providerId="AD" clId="Web-{099A92FC-D040-0F9D-8F0F-7C4322FA0885}" dt="2023-11-17T19:36:50.575" v="633"/>
          <ac:spMkLst>
            <pc:docMk/>
            <pc:sldMk cId="462074796" sldId="278"/>
            <ac:spMk id="4" creationId="{6120A468-B4DE-5502-E2D7-685BC510BF52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40:55.345" v="710" actId="1076"/>
          <ac:spMkLst>
            <pc:docMk/>
            <pc:sldMk cId="462074796" sldId="278"/>
            <ac:spMk id="5" creationId="{397CCD0C-FA9E-FED1-1D19-5AF760E6DE00}"/>
          </ac:spMkLst>
        </pc:spChg>
      </pc:sldChg>
      <pc:sldChg chg="addSp delSp modSp mod setBg">
        <pc:chgData name="Carissa N Weisdorf" userId="S::carissa.weisdorf@hennepin.us::fb8f6f8e-94ec-41d1-a111-e46ae641b023" providerId="AD" clId="Web-{099A92FC-D040-0F9D-8F0F-7C4322FA0885}" dt="2023-11-17T19:39:54.906" v="693"/>
        <pc:sldMkLst>
          <pc:docMk/>
          <pc:sldMk cId="135481350" sldId="279"/>
        </pc:sldMkLst>
        <pc:spChg chg="mod ord">
          <ac:chgData name="Carissa N Weisdorf" userId="S::carissa.weisdorf@hennepin.us::fb8f6f8e-94ec-41d1-a111-e46ae641b023" providerId="AD" clId="Web-{099A92FC-D040-0F9D-8F0F-7C4322FA0885}" dt="2023-11-17T15:17:58.696" v="56"/>
          <ac:spMkLst>
            <pc:docMk/>
            <pc:sldMk cId="135481350" sldId="279"/>
            <ac:spMk id="2" creationId="{4A774529-5B51-EAEE-D28E-647797A90561}"/>
          </ac:spMkLst>
        </pc:spChg>
        <pc:spChg chg="del mod ord">
          <ac:chgData name="Carissa N Weisdorf" userId="S::carissa.weisdorf@hennepin.us::fb8f6f8e-94ec-41d1-a111-e46ae641b023" providerId="AD" clId="Web-{099A92FC-D040-0F9D-8F0F-7C4322FA0885}" dt="2023-11-17T19:37:13.747" v="639"/>
          <ac:spMkLst>
            <pc:docMk/>
            <pc:sldMk cId="135481350" sldId="279"/>
            <ac:spMk id="3" creationId="{0889601A-27CC-168C-D5E4-9B37BCE09502}"/>
          </ac:spMkLst>
        </pc:spChg>
        <pc:spChg chg="del">
          <ac:chgData name="Carissa N Weisdorf" userId="S::carissa.weisdorf@hennepin.us::fb8f6f8e-94ec-41d1-a111-e46ae641b023" providerId="AD" clId="Web-{099A92FC-D040-0F9D-8F0F-7C4322FA0885}" dt="2023-11-17T14:19:45.985" v="48"/>
          <ac:spMkLst>
            <pc:docMk/>
            <pc:sldMk cId="135481350" sldId="279"/>
            <ac:spMk id="4" creationId="{97908965-0D2B-517E-C05A-5FFF81A8BAFA}"/>
          </ac:spMkLst>
        </pc:spChg>
        <pc:spChg chg="add del mod">
          <ac:chgData name="Carissa N Weisdorf" userId="S::carissa.weisdorf@hennepin.us::fb8f6f8e-94ec-41d1-a111-e46ae641b023" providerId="AD" clId="Web-{099A92FC-D040-0F9D-8F0F-7C4322FA0885}" dt="2023-11-17T15:17:17.571" v="49"/>
          <ac:spMkLst>
            <pc:docMk/>
            <pc:sldMk cId="135481350" sldId="279"/>
            <ac:spMk id="6" creationId="{C393FC24-CBE4-5636-DF60-D0F173D59F39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9:54.906" v="693"/>
          <ac:spMkLst>
            <pc:docMk/>
            <pc:sldMk cId="135481350" sldId="279"/>
            <ac:spMk id="7" creationId="{E8F4094B-8DC0-6575-B79D-3F37AD0F5FCB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5:17:58.681" v="55"/>
          <ac:spMkLst>
            <pc:docMk/>
            <pc:sldMk cId="135481350" sldId="279"/>
            <ac:spMk id="9" creationId="{E8200666-E8A2-8BEF-1712-982166FA7164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5:17:46.680" v="53"/>
          <ac:spMkLst>
            <pc:docMk/>
            <pc:sldMk cId="135481350" sldId="279"/>
            <ac:spMk id="10" creationId="{4D4677D2-D5AC-4CF9-9EED-2B89D0A1C212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5:17:46.680" v="53"/>
          <ac:spMkLst>
            <pc:docMk/>
            <pc:sldMk cId="135481350" sldId="279"/>
            <ac:spMk id="12" creationId="{AF695F69-7001-421E-98A8-E74156934A51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5:17:58.681" v="55"/>
          <ac:spMkLst>
            <pc:docMk/>
            <pc:sldMk cId="135481350" sldId="279"/>
            <ac:spMk id="14" creationId="{90C0C0D1-E79A-41FF-8322-256F6DD1499B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5:17:58.681" v="55"/>
          <ac:spMkLst>
            <pc:docMk/>
            <pc:sldMk cId="135481350" sldId="279"/>
            <ac:spMk id="15" creationId="{21516CB1-E8C8-4751-B6A6-46B2D1E72A61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5:17:58.681" v="55"/>
          <ac:spMkLst>
            <pc:docMk/>
            <pc:sldMk cId="135481350" sldId="279"/>
            <ac:spMk id="16" creationId="{395FA420-5595-49D1-9D5F-79EC43B55574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5:21:39.465" v="64" actId="20577"/>
          <ac:spMkLst>
            <pc:docMk/>
            <pc:sldMk cId="135481350" sldId="279"/>
            <ac:spMk id="18" creationId="{15B182C2-9AC9-A9EB-E2E6-D5A00453816D}"/>
          </ac:spMkLst>
        </pc:spChg>
        <pc:grpChg chg="add">
          <ac:chgData name="Carissa N Weisdorf" userId="S::carissa.weisdorf@hennepin.us::fb8f6f8e-94ec-41d1-a111-e46ae641b023" providerId="AD" clId="Web-{099A92FC-D040-0F9D-8F0F-7C4322FA0885}" dt="2023-11-17T15:17:58.696" v="56"/>
          <ac:grpSpMkLst>
            <pc:docMk/>
            <pc:sldMk cId="135481350" sldId="279"/>
            <ac:grpSpMk id="19" creationId="{12B241C5-7E45-AD52-638D-31E8FD2BC181}"/>
          </ac:grpSpMkLst>
        </pc:grpChg>
        <pc:picChg chg="add mod ord">
          <ac:chgData name="Carissa N Weisdorf" userId="S::carissa.weisdorf@hennepin.us::fb8f6f8e-94ec-41d1-a111-e46ae641b023" providerId="AD" clId="Web-{099A92FC-D040-0F9D-8F0F-7C4322FA0885}" dt="2023-11-17T15:17:58.696" v="56"/>
          <ac:picMkLst>
            <pc:docMk/>
            <pc:sldMk cId="135481350" sldId="279"/>
            <ac:picMk id="4" creationId="{52E4F48B-2257-B456-AFE8-A0C76BE2CC8C}"/>
          </ac:picMkLst>
        </pc:picChg>
        <pc:picChg chg="add mod">
          <ac:chgData name="Carissa N Weisdorf" userId="S::carissa.weisdorf@hennepin.us::fb8f6f8e-94ec-41d1-a111-e46ae641b023" providerId="AD" clId="Web-{099A92FC-D040-0F9D-8F0F-7C4322FA0885}" dt="2023-11-17T15:19:03.166" v="59"/>
          <ac:picMkLst>
            <pc:docMk/>
            <pc:sldMk cId="135481350" sldId="279"/>
            <ac:picMk id="5" creationId="{7BD6D9A2-349F-59C4-8EB7-A044EBA5641F}"/>
          </ac:picMkLst>
        </pc:picChg>
      </pc:sldChg>
      <pc:sldChg chg="addSp delSp modSp">
        <pc:chgData name="Carissa N Weisdorf" userId="S::carissa.weisdorf@hennepin.us::fb8f6f8e-94ec-41d1-a111-e46ae641b023" providerId="AD" clId="Web-{099A92FC-D040-0F9D-8F0F-7C4322FA0885}" dt="2023-11-17T19:39:59.344" v="695"/>
        <pc:sldMkLst>
          <pc:docMk/>
          <pc:sldMk cId="1394870607" sldId="280"/>
        </pc:sldMkLst>
        <pc:spChg chg="del">
          <ac:chgData name="Carissa N Weisdorf" userId="S::carissa.weisdorf@hennepin.us::fb8f6f8e-94ec-41d1-a111-e46ae641b023" providerId="AD" clId="Web-{099A92FC-D040-0F9D-8F0F-7C4322FA0885}" dt="2023-11-17T19:37:23.450" v="641"/>
          <ac:spMkLst>
            <pc:docMk/>
            <pc:sldMk cId="1394870607" sldId="280"/>
            <ac:spMk id="3" creationId="{5102AB00-D3EE-0CE7-9EC4-4E0323D07158}"/>
          </ac:spMkLst>
        </pc:spChg>
        <pc:spChg chg="mod">
          <ac:chgData name="Carissa N Weisdorf" userId="S::carissa.weisdorf@hennepin.us::fb8f6f8e-94ec-41d1-a111-e46ae641b023" providerId="AD" clId="Web-{099A92FC-D040-0F9D-8F0F-7C4322FA0885}" dt="2023-11-17T19:34:29.572" v="489" actId="20577"/>
          <ac:spMkLst>
            <pc:docMk/>
            <pc:sldMk cId="1394870607" sldId="280"/>
            <ac:spMk id="4" creationId="{BD822E1B-8D16-1963-ABBC-F6ACA0E71593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9:59.344" v="695"/>
          <ac:spMkLst>
            <pc:docMk/>
            <pc:sldMk cId="1394870607" sldId="280"/>
            <ac:spMk id="6" creationId="{062DF740-5EA7-09E2-5869-B4965AA11E98}"/>
          </ac:spMkLst>
        </pc:spChg>
      </pc:sldChg>
      <pc:sldChg chg="add del">
        <pc:chgData name="Carissa N Weisdorf" userId="S::carissa.weisdorf@hennepin.us::fb8f6f8e-94ec-41d1-a111-e46ae641b023" providerId="AD" clId="Web-{099A92FC-D040-0F9D-8F0F-7C4322FA0885}" dt="2023-11-17T14:16:06.325" v="37"/>
        <pc:sldMkLst>
          <pc:docMk/>
          <pc:sldMk cId="1005374097" sldId="281"/>
        </pc:sldMkLst>
      </pc:sldChg>
      <pc:sldChg chg="addSp delSp modSp add">
        <pc:chgData name="Carissa N Weisdorf" userId="S::carissa.weisdorf@hennepin.us::fb8f6f8e-94ec-41d1-a111-e46ae641b023" providerId="AD" clId="Web-{099A92FC-D040-0F9D-8F0F-7C4322FA0885}" dt="2023-11-17T19:39:30.359" v="686" actId="14100"/>
        <pc:sldMkLst>
          <pc:docMk/>
          <pc:sldMk cId="1919584990" sldId="281"/>
        </pc:sldMkLst>
        <pc:spChg chg="del">
          <ac:chgData name="Carissa N Weisdorf" userId="S::carissa.weisdorf@hennepin.us::fb8f6f8e-94ec-41d1-a111-e46ae641b023" providerId="AD" clId="Web-{099A92FC-D040-0F9D-8F0F-7C4322FA0885}" dt="2023-11-17T14:18:14.749" v="44"/>
          <ac:spMkLst>
            <pc:docMk/>
            <pc:sldMk cId="1919584990" sldId="281"/>
            <ac:spMk id="4" creationId="{E6003B86-78FF-CAC1-AECC-0E4BB0FFAE0F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9:30.359" v="686" actId="14100"/>
          <ac:spMkLst>
            <pc:docMk/>
            <pc:sldMk cId="1919584990" sldId="281"/>
            <ac:spMk id="5" creationId="{723DFEC1-9329-3FA4-AFDC-E722C4AB28BF}"/>
          </ac:spMkLst>
        </pc:spChg>
      </pc:sldChg>
      <pc:sldChg chg="addSp delSp modSp new del mod setBg">
        <pc:chgData name="Carissa N Weisdorf" userId="S::carissa.weisdorf@hennepin.us::fb8f6f8e-94ec-41d1-a111-e46ae641b023" providerId="AD" clId="Web-{099A92FC-D040-0F9D-8F0F-7C4322FA0885}" dt="2023-11-17T14:15:31.090" v="34"/>
        <pc:sldMkLst>
          <pc:docMk/>
          <pc:sldMk cId="2056999903" sldId="281"/>
        </pc:sldMkLst>
        <pc:spChg chg="del mod">
          <ac:chgData name="Carissa N Weisdorf" userId="S::carissa.weisdorf@hennepin.us::fb8f6f8e-94ec-41d1-a111-e46ae641b023" providerId="AD" clId="Web-{099A92FC-D040-0F9D-8F0F-7C4322FA0885}" dt="2023-11-17T14:15:11.762" v="28"/>
          <ac:spMkLst>
            <pc:docMk/>
            <pc:sldMk cId="2056999903" sldId="281"/>
            <ac:spMk id="2" creationId="{71F63929-9666-E4B7-A4E5-2A0B70DD42E8}"/>
          </ac:spMkLst>
        </pc:spChg>
        <pc:spChg chg="mod ord">
          <ac:chgData name="Carissa N Weisdorf" userId="S::carissa.weisdorf@hennepin.us::fb8f6f8e-94ec-41d1-a111-e46ae641b023" providerId="AD" clId="Web-{099A92FC-D040-0F9D-8F0F-7C4322FA0885}" dt="2023-11-17T14:15:02.433" v="27"/>
          <ac:spMkLst>
            <pc:docMk/>
            <pc:sldMk cId="2056999903" sldId="281"/>
            <ac:spMk id="3" creationId="{C1BEDF18-FBEE-66C7-AB6B-E2419F9C2BB6}"/>
          </ac:spMkLst>
        </pc:spChg>
        <pc:spChg chg="add del">
          <ac:chgData name="Carissa N Weisdorf" userId="S::carissa.weisdorf@hennepin.us::fb8f6f8e-94ec-41d1-a111-e46ae641b023" providerId="AD" clId="Web-{099A92FC-D040-0F9D-8F0F-7C4322FA0885}" dt="2023-11-17T14:14:47.667" v="24"/>
          <ac:spMkLst>
            <pc:docMk/>
            <pc:sldMk cId="2056999903" sldId="281"/>
            <ac:spMk id="4" creationId="{4238865C-9D81-690F-36D2-B9FFFDCE796A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4:15:11.762" v="28"/>
          <ac:spMkLst>
            <pc:docMk/>
            <pc:sldMk cId="2056999903" sldId="281"/>
            <ac:spMk id="8" creationId="{DB69497D-EDDE-FFDC-B438-32E818F6944F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4:15:02.433" v="27"/>
          <ac:spMkLst>
            <pc:docMk/>
            <pc:sldMk cId="2056999903" sldId="281"/>
            <ac:spMk id="11" creationId="{665DBBEF-238B-476B-96AB-8AAC3224ECEA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4:15:02.433" v="27"/>
          <ac:spMkLst>
            <pc:docMk/>
            <pc:sldMk cId="2056999903" sldId="281"/>
            <ac:spMk id="13" creationId="{3FCFB1DE-0B7E-48CC-BA90-B2AB0889F9D6}"/>
          </ac:spMkLst>
        </pc:spChg>
        <pc:picChg chg="add mod">
          <ac:chgData name="Carissa N Weisdorf" userId="S::carissa.weisdorf@hennepin.us::fb8f6f8e-94ec-41d1-a111-e46ae641b023" providerId="AD" clId="Web-{099A92FC-D040-0F9D-8F0F-7C4322FA0885}" dt="2023-11-17T14:15:02.433" v="27"/>
          <ac:picMkLst>
            <pc:docMk/>
            <pc:sldMk cId="2056999903" sldId="281"/>
            <ac:picMk id="6" creationId="{E2A2AE39-DB90-4AB8-0C6E-55D25CD7662F}"/>
          </ac:picMkLst>
        </pc:picChg>
      </pc:sldChg>
      <pc:sldChg chg="add del">
        <pc:chgData name="Carissa N Weisdorf" userId="S::carissa.weisdorf@hennepin.us::fb8f6f8e-94ec-41d1-a111-e46ae641b023" providerId="AD" clId="Web-{099A92FC-D040-0F9D-8F0F-7C4322FA0885}" dt="2023-11-17T14:16:52.045" v="40"/>
        <pc:sldMkLst>
          <pc:docMk/>
          <pc:sldMk cId="987697773" sldId="282"/>
        </pc:sldMkLst>
      </pc:sldChg>
      <pc:sldChg chg="add del">
        <pc:chgData name="Carissa N Weisdorf" userId="S::carissa.weisdorf@hennepin.us::fb8f6f8e-94ec-41d1-a111-e46ae641b023" providerId="AD" clId="Web-{099A92FC-D040-0F9D-8F0F-7C4322FA0885}" dt="2023-11-17T14:18:56.828" v="46"/>
        <pc:sldMkLst>
          <pc:docMk/>
          <pc:sldMk cId="2682318932" sldId="282"/>
        </pc:sldMkLst>
      </pc:sldChg>
      <pc:sldChg chg="addSp delSp add modNotes">
        <pc:chgData name="Carissa N Weisdorf" userId="S::carissa.weisdorf@hennepin.us::fb8f6f8e-94ec-41d1-a111-e46ae641b023" providerId="AD" clId="Web-{099A92FC-D040-0F9D-8F0F-7C4322FA0885}" dt="2023-11-17T19:39:34.390" v="687"/>
        <pc:sldMkLst>
          <pc:docMk/>
          <pc:sldMk cId="766279963" sldId="283"/>
        </pc:sldMkLst>
        <pc:spChg chg="add">
          <ac:chgData name="Carissa N Weisdorf" userId="S::carissa.weisdorf@hennepin.us::fb8f6f8e-94ec-41d1-a111-e46ae641b023" providerId="AD" clId="Web-{099A92FC-D040-0F9D-8F0F-7C4322FA0885}" dt="2023-11-17T19:39:34.390" v="687"/>
          <ac:spMkLst>
            <pc:docMk/>
            <pc:sldMk cId="766279963" sldId="283"/>
            <ac:spMk id="4" creationId="{BC2E6678-28C6-F62D-FF13-D38B7725F785}"/>
          </ac:spMkLst>
        </pc:spChg>
        <pc:spChg chg="del">
          <ac:chgData name="Carissa N Weisdorf" userId="S::carissa.weisdorf@hennepin.us::fb8f6f8e-94ec-41d1-a111-e46ae641b023" providerId="AD" clId="Web-{099A92FC-D040-0F9D-8F0F-7C4322FA0885}" dt="2023-11-17T14:18:19.109" v="45"/>
          <ac:spMkLst>
            <pc:docMk/>
            <pc:sldMk cId="766279963" sldId="283"/>
            <ac:spMk id="4" creationId="{E6003B86-78FF-CAC1-AECC-0E4BB0FFAE0F}"/>
          </ac:spMkLst>
        </pc:spChg>
      </pc:sldChg>
      <pc:sldChg chg="addSp delSp modSp new mod setBg">
        <pc:chgData name="Carissa N Weisdorf" userId="S::carissa.weisdorf@hennepin.us::fb8f6f8e-94ec-41d1-a111-e46ae641b023" providerId="AD" clId="Web-{099A92FC-D040-0F9D-8F0F-7C4322FA0885}" dt="2023-11-17T19:39:57.375" v="694"/>
        <pc:sldMkLst>
          <pc:docMk/>
          <pc:sldMk cId="2456798499" sldId="284"/>
        </pc:sldMkLst>
        <pc:spChg chg="mod">
          <ac:chgData name="Carissa N Weisdorf" userId="S::carissa.weisdorf@hennepin.us::fb8f6f8e-94ec-41d1-a111-e46ae641b023" providerId="AD" clId="Web-{099A92FC-D040-0F9D-8F0F-7C4322FA0885}" dt="2023-11-17T15:47:10.569" v="340"/>
          <ac:spMkLst>
            <pc:docMk/>
            <pc:sldMk cId="2456798499" sldId="284"/>
            <ac:spMk id="2" creationId="{E6D6461F-CBE5-2ED3-C356-C1EBCC620455}"/>
          </ac:spMkLst>
        </pc:spChg>
        <pc:spChg chg="del mod ord">
          <ac:chgData name="Carissa N Weisdorf" userId="S::carissa.weisdorf@hennepin.us::fb8f6f8e-94ec-41d1-a111-e46ae641b023" providerId="AD" clId="Web-{099A92FC-D040-0F9D-8F0F-7C4322FA0885}" dt="2023-11-17T19:37:18.466" v="640"/>
          <ac:spMkLst>
            <pc:docMk/>
            <pc:sldMk cId="2456798499" sldId="284"/>
            <ac:spMk id="3" creationId="{31856614-5471-C1DF-4825-C0D5CCE7AAC6}"/>
          </ac:spMkLst>
        </pc:spChg>
        <pc:spChg chg="mod">
          <ac:chgData name="Carissa N Weisdorf" userId="S::carissa.weisdorf@hennepin.us::fb8f6f8e-94ec-41d1-a111-e46ae641b023" providerId="AD" clId="Web-{099A92FC-D040-0F9D-8F0F-7C4322FA0885}" dt="2023-11-17T15:47:10.569" v="340"/>
          <ac:spMkLst>
            <pc:docMk/>
            <pc:sldMk cId="2456798499" sldId="284"/>
            <ac:spMk id="4" creationId="{61BA1FB2-0F3C-2CF7-1C05-FE43DBD4D1EC}"/>
          </ac:spMkLst>
        </pc:spChg>
        <pc:spChg chg="add mod">
          <ac:chgData name="Carissa N Weisdorf" userId="S::carissa.weisdorf@hennepin.us::fb8f6f8e-94ec-41d1-a111-e46ae641b023" providerId="AD" clId="Web-{099A92FC-D040-0F9D-8F0F-7C4322FA0885}" dt="2023-11-17T19:39:57.375" v="694"/>
          <ac:spMkLst>
            <pc:docMk/>
            <pc:sldMk cId="2456798499" sldId="284"/>
            <ac:spMk id="7" creationId="{1C0A2040-4C65-E59D-E34F-4AC61C26AF88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5:47:10.569" v="340"/>
          <ac:spMkLst>
            <pc:docMk/>
            <pc:sldMk cId="2456798499" sldId="284"/>
            <ac:spMk id="10" creationId="{560AFAAC-EA6C-45A9-9E03-C9C9F0193B4F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5:47:10.569" v="340"/>
          <ac:spMkLst>
            <pc:docMk/>
            <pc:sldMk cId="2456798499" sldId="284"/>
            <ac:spMk id="12" creationId="{83549E37-C86B-4401-90BD-D8BF83859F14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5:47:10.569" v="340"/>
          <ac:spMkLst>
            <pc:docMk/>
            <pc:sldMk cId="2456798499" sldId="284"/>
            <ac:spMk id="14" creationId="{8A17784E-76D8-4521-A77D-0D2EBB923004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5:47:10.569" v="340"/>
          <ac:spMkLst>
            <pc:docMk/>
            <pc:sldMk cId="2456798499" sldId="284"/>
            <ac:spMk id="16" creationId="{C0036C6B-F09C-4EAB-AE02-8D056EE74856}"/>
          </ac:spMkLst>
        </pc:spChg>
        <pc:spChg chg="add">
          <ac:chgData name="Carissa N Weisdorf" userId="S::carissa.weisdorf@hennepin.us::fb8f6f8e-94ec-41d1-a111-e46ae641b023" providerId="AD" clId="Web-{099A92FC-D040-0F9D-8F0F-7C4322FA0885}" dt="2023-11-17T15:47:10.569" v="340"/>
          <ac:spMkLst>
            <pc:docMk/>
            <pc:sldMk cId="2456798499" sldId="284"/>
            <ac:spMk id="18" creationId="{FC8D5885-2804-4D3C-BE31-902E4D3279B0}"/>
          </ac:spMkLst>
        </pc:spChg>
        <pc:picChg chg="add mod ord">
          <ac:chgData name="Carissa N Weisdorf" userId="S::carissa.weisdorf@hennepin.us::fb8f6f8e-94ec-41d1-a111-e46ae641b023" providerId="AD" clId="Web-{099A92FC-D040-0F9D-8F0F-7C4322FA0885}" dt="2023-11-17T15:47:10.569" v="340"/>
          <ac:picMkLst>
            <pc:docMk/>
            <pc:sldMk cId="2456798499" sldId="284"/>
            <ac:picMk id="5" creationId="{2047477F-A674-49BE-DB64-BDBB09E9442C}"/>
          </ac:picMkLst>
        </pc:picChg>
      </pc:sldChg>
      <pc:sldMasterChg chg="addSldLayout modSldLayout">
        <pc:chgData name="Carissa N Weisdorf" userId="S::carissa.weisdorf@hennepin.us::fb8f6f8e-94ec-41d1-a111-e46ae641b023" providerId="AD" clId="Web-{099A92FC-D040-0F9D-8F0F-7C4322FA0885}" dt="2023-11-17T14:17:37.014" v="42"/>
        <pc:sldMasterMkLst>
          <pc:docMk/>
          <pc:sldMasterMk cId="764034938" sldId="2147483648"/>
        </pc:sldMasterMkLst>
        <pc:sldLayoutChg chg="add replI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48"/>
            <pc:sldLayoutMk cId="2768557946" sldId="2147483689"/>
          </pc:sldLayoutMkLst>
        </pc:sldLayoutChg>
      </pc:sldMasterChg>
      <pc:sldMasterChg chg="add addSldLayout">
        <pc:chgData name="Carissa N Weisdorf" userId="S::carissa.weisdorf@hennepin.us::fb8f6f8e-94ec-41d1-a111-e46ae641b023" providerId="AD" clId="Web-{099A92FC-D040-0F9D-8F0F-7C4322FA0885}" dt="2023-11-17T14:17:37.014" v="42"/>
        <pc:sldMasterMkLst>
          <pc:docMk/>
          <pc:sldMasterMk cId="764034938" sldId="2147483682"/>
        </pc:sldMasterMkLst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3329488903" sldId="2147483677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776665142" sldId="2147483678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625464240" sldId="2147483679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4148134557" sldId="2147483680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732619051" sldId="2147483681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226384847" sldId="2147483683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387360535" sldId="2147483684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834628448" sldId="2147483685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036818281" sldId="2147483686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503141404" sldId="2147483687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124461203" sldId="2147483688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588243535" sldId="2147483690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908797050" sldId="2147483691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45779256" sldId="2147483692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035342920" sldId="2147483693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795381310" sldId="2147483694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381435663" sldId="2147483695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083443427" sldId="2147483696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499986466" sldId="2147483697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458316158" sldId="2147483698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783373783" sldId="2147483699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004588344" sldId="2147483700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838146550" sldId="2147483701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007384164" sldId="2147483702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240839683" sldId="2147483703"/>
          </pc:sldLayoutMkLst>
        </pc:sldLayoutChg>
        <pc:sldLayoutChg chg="add">
          <pc:chgData name="Carissa N Weisdorf" userId="S::carissa.weisdorf@hennepin.us::fb8f6f8e-94ec-41d1-a111-e46ae641b023" providerId="AD" clId="Web-{099A92FC-D040-0F9D-8F0F-7C4322FA0885}" dt="2023-11-17T14:17:37.014" v="42"/>
          <pc:sldLayoutMkLst>
            <pc:docMk/>
            <pc:sldMasterMk cId="764034938" sldId="2147483682"/>
            <pc:sldLayoutMk cId="1738265814" sldId="2147483704"/>
          </pc:sldLayoutMkLst>
        </pc:sldLayoutChg>
      </pc:sldMasterChg>
    </pc:docChg>
  </pc:docChgLst>
  <pc:docChgLst>
    <pc:chgData name="Carissa N Weisdorf" userId="S::carissa.weisdorf@hennepin.us::fb8f6f8e-94ec-41d1-a111-e46ae641b023" providerId="AD" clId="Web-{248AB955-133C-BC17-5C97-238073BD6734}"/>
    <pc:docChg chg="addSld delSld modSld">
      <pc:chgData name="Carissa N Weisdorf" userId="S::carissa.weisdorf@hennepin.us::fb8f6f8e-94ec-41d1-a111-e46ae641b023" providerId="AD" clId="Web-{248AB955-133C-BC17-5C97-238073BD6734}" dt="2024-02-06T20:32:41.832" v="136" actId="20577"/>
      <pc:docMkLst>
        <pc:docMk/>
      </pc:docMkLst>
      <pc:sldChg chg="addSp delSp modSp">
        <pc:chgData name="Carissa N Weisdorf" userId="S::carissa.weisdorf@hennepin.us::fb8f6f8e-94ec-41d1-a111-e46ae641b023" providerId="AD" clId="Web-{248AB955-133C-BC17-5C97-238073BD6734}" dt="2024-02-06T20:28:15.392" v="50" actId="20577"/>
        <pc:sldMkLst>
          <pc:docMk/>
          <pc:sldMk cId="1521371789" sldId="257"/>
        </pc:sldMkLst>
        <pc:spChg chg="add del">
          <ac:chgData name="Carissa N Weisdorf" userId="S::carissa.weisdorf@hennepin.us::fb8f6f8e-94ec-41d1-a111-e46ae641b023" providerId="AD" clId="Web-{248AB955-133C-BC17-5C97-238073BD6734}" dt="2024-02-06T20:26:27.281" v="22"/>
          <ac:spMkLst>
            <pc:docMk/>
            <pc:sldMk cId="1521371789" sldId="257"/>
            <ac:spMk id="4" creationId="{25830BDB-865D-F307-DC55-1913E9D52BD5}"/>
          </ac:spMkLst>
        </pc:spChg>
        <pc:spChg chg="add del mod">
          <ac:chgData name="Carissa N Weisdorf" userId="S::carissa.weisdorf@hennepin.us::fb8f6f8e-94ec-41d1-a111-e46ae641b023" providerId="AD" clId="Web-{248AB955-133C-BC17-5C97-238073BD6734}" dt="2024-02-06T20:26:55.407" v="28"/>
          <ac:spMkLst>
            <pc:docMk/>
            <pc:sldMk cId="1521371789" sldId="257"/>
            <ac:spMk id="6" creationId="{EBFC7A22-F558-B304-1C36-6F1C6AF15BAD}"/>
          </ac:spMkLst>
        </pc:spChg>
        <pc:spChg chg="add del">
          <ac:chgData name="Carissa N Weisdorf" userId="S::carissa.weisdorf@hennepin.us::fb8f6f8e-94ec-41d1-a111-e46ae641b023" providerId="AD" clId="Web-{248AB955-133C-BC17-5C97-238073BD6734}" dt="2024-02-06T20:27:05.235" v="30"/>
          <ac:spMkLst>
            <pc:docMk/>
            <pc:sldMk cId="1521371789" sldId="257"/>
            <ac:spMk id="8" creationId="{E7F078CF-92D7-B221-4252-E4CB3B340492}"/>
          </ac:spMkLst>
        </pc:spChg>
        <pc:spChg chg="add del">
          <ac:chgData name="Carissa N Weisdorf" userId="S::carissa.weisdorf@hennepin.us::fb8f6f8e-94ec-41d1-a111-e46ae641b023" providerId="AD" clId="Web-{248AB955-133C-BC17-5C97-238073BD6734}" dt="2024-02-06T20:27:21.266" v="35"/>
          <ac:spMkLst>
            <pc:docMk/>
            <pc:sldMk cId="1521371789" sldId="257"/>
            <ac:spMk id="9" creationId="{E10BF1C9-85D0-F8C7-4893-C67AC7FD2099}"/>
          </ac:spMkLst>
        </pc:spChg>
        <pc:spChg chg="add mod">
          <ac:chgData name="Carissa N Weisdorf" userId="S::carissa.weisdorf@hennepin.us::fb8f6f8e-94ec-41d1-a111-e46ae641b023" providerId="AD" clId="Web-{248AB955-133C-BC17-5C97-238073BD6734}" dt="2024-02-06T20:28:15.392" v="50" actId="20577"/>
          <ac:spMkLst>
            <pc:docMk/>
            <pc:sldMk cId="1521371789" sldId="257"/>
            <ac:spMk id="11" creationId="{9FA18098-E4EF-5849-652E-CEE54C1666C0}"/>
          </ac:spMkLst>
        </pc:spChg>
      </pc:sldChg>
      <pc:sldChg chg="addSp delSp modSp">
        <pc:chgData name="Carissa N Weisdorf" userId="S::carissa.weisdorf@hennepin.us::fb8f6f8e-94ec-41d1-a111-e46ae641b023" providerId="AD" clId="Web-{248AB955-133C-BC17-5C97-238073BD6734}" dt="2024-02-06T20:29:44.455" v="73" actId="1076"/>
        <pc:sldMkLst>
          <pc:docMk/>
          <pc:sldMk cId="36536110" sldId="258"/>
        </pc:sldMkLst>
        <pc:spChg chg="del mod">
          <ac:chgData name="Carissa N Weisdorf" userId="S::carissa.weisdorf@hennepin.us::fb8f6f8e-94ec-41d1-a111-e46ae641b023" providerId="AD" clId="Web-{248AB955-133C-BC17-5C97-238073BD6734}" dt="2024-02-06T20:29:39.424" v="72"/>
          <ac:spMkLst>
            <pc:docMk/>
            <pc:sldMk cId="36536110" sldId="258"/>
            <ac:spMk id="3" creationId="{00000000-0000-0000-0000-000000000000}"/>
          </ac:spMkLst>
        </pc:spChg>
        <pc:spChg chg="add del mod">
          <ac:chgData name="Carissa N Weisdorf" userId="S::carissa.weisdorf@hennepin.us::fb8f6f8e-94ec-41d1-a111-e46ae641b023" providerId="AD" clId="Web-{248AB955-133C-BC17-5C97-238073BD6734}" dt="2024-02-06T20:27:14.423" v="33"/>
          <ac:spMkLst>
            <pc:docMk/>
            <pc:sldMk cId="36536110" sldId="258"/>
            <ac:spMk id="6" creationId="{E10BF1C9-85D0-F8C7-4893-C67AC7FD2099}"/>
          </ac:spMkLst>
        </pc:spChg>
        <pc:spChg chg="add mod">
          <ac:chgData name="Carissa N Weisdorf" userId="S::carissa.weisdorf@hennepin.us::fb8f6f8e-94ec-41d1-a111-e46ae641b023" providerId="AD" clId="Web-{248AB955-133C-BC17-5C97-238073BD6734}" dt="2024-02-06T20:29:44.455" v="73" actId="1076"/>
          <ac:spMkLst>
            <pc:docMk/>
            <pc:sldMk cId="36536110" sldId="258"/>
            <ac:spMk id="8" creationId="{8A942BCB-508D-C7AE-AA0B-A85D574B4C35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0:00.784" v="77" actId="20577"/>
        <pc:sldMkLst>
          <pc:docMk/>
          <pc:sldMk cId="1437005412" sldId="262"/>
        </pc:sldMkLst>
        <pc:spChg chg="mod">
          <ac:chgData name="Carissa N Weisdorf" userId="S::carissa.weisdorf@hennepin.us::fb8f6f8e-94ec-41d1-a111-e46ae641b023" providerId="AD" clId="Web-{248AB955-133C-BC17-5C97-238073BD6734}" dt="2024-02-06T20:30:00.784" v="77" actId="20577"/>
          <ac:spMkLst>
            <pc:docMk/>
            <pc:sldMk cId="1437005412" sldId="262"/>
            <ac:spMk id="5" creationId="{CEBC7A3B-07F6-E4BB-6618-329AF9FA4F02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0:15.659" v="85" actId="20577"/>
        <pc:sldMkLst>
          <pc:docMk/>
          <pc:sldMk cId="3177585874" sldId="263"/>
        </pc:sldMkLst>
        <pc:spChg chg="mod">
          <ac:chgData name="Carissa N Weisdorf" userId="S::carissa.weisdorf@hennepin.us::fb8f6f8e-94ec-41d1-a111-e46ae641b023" providerId="AD" clId="Web-{248AB955-133C-BC17-5C97-238073BD6734}" dt="2024-02-06T20:30:15.659" v="85" actId="20577"/>
          <ac:spMkLst>
            <pc:docMk/>
            <pc:sldMk cId="3177585874" sldId="263"/>
            <ac:spMk id="6" creationId="{BA781FF5-FEC8-1FF7-22C4-A18BAF6E7F1C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29:54.643" v="75" actId="20577"/>
        <pc:sldMkLst>
          <pc:docMk/>
          <pc:sldMk cId="3607440580" sldId="265"/>
        </pc:sldMkLst>
        <pc:spChg chg="mod">
          <ac:chgData name="Carissa N Weisdorf" userId="S::carissa.weisdorf@hennepin.us::fb8f6f8e-94ec-41d1-a111-e46ae641b023" providerId="AD" clId="Web-{248AB955-133C-BC17-5C97-238073BD6734}" dt="2024-02-06T20:29:54.643" v="75" actId="20577"/>
          <ac:spMkLst>
            <pc:docMk/>
            <pc:sldMk cId="3607440580" sldId="265"/>
            <ac:spMk id="10" creationId="{EE43CB5D-7CCC-BBCF-2AE3-0D7DF31A780F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29:50.440" v="74" actId="20577"/>
        <pc:sldMkLst>
          <pc:docMk/>
          <pc:sldMk cId="1984434854" sldId="266"/>
        </pc:sldMkLst>
        <pc:spChg chg="mod">
          <ac:chgData name="Carissa N Weisdorf" userId="S::carissa.weisdorf@hennepin.us::fb8f6f8e-94ec-41d1-a111-e46ae641b023" providerId="AD" clId="Web-{248AB955-133C-BC17-5C97-238073BD6734}" dt="2024-02-06T20:29:50.440" v="74" actId="20577"/>
          <ac:spMkLst>
            <pc:docMk/>
            <pc:sldMk cId="1984434854" sldId="266"/>
            <ac:spMk id="13" creationId="{36BF761A-CD6E-DBF2-EC4D-A2B720BB0722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2:04.816" v="128" actId="20577"/>
        <pc:sldMkLst>
          <pc:docMk/>
          <pc:sldMk cId="924161077" sldId="267"/>
        </pc:sldMkLst>
        <pc:spChg chg="mod">
          <ac:chgData name="Carissa N Weisdorf" userId="S::carissa.weisdorf@hennepin.us::fb8f6f8e-94ec-41d1-a111-e46ae641b023" providerId="AD" clId="Web-{248AB955-133C-BC17-5C97-238073BD6734}" dt="2024-02-06T20:32:04.816" v="128" actId="20577"/>
          <ac:spMkLst>
            <pc:docMk/>
            <pc:sldMk cId="924161077" sldId="267"/>
            <ac:spMk id="7" creationId="{CB922681-183B-906A-0FAC-2B6C64826E8C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1:19.988" v="119" actId="20577"/>
        <pc:sldMkLst>
          <pc:docMk/>
          <pc:sldMk cId="337934957" sldId="268"/>
        </pc:sldMkLst>
        <pc:spChg chg="mod">
          <ac:chgData name="Carissa N Weisdorf" userId="S::carissa.weisdorf@hennepin.us::fb8f6f8e-94ec-41d1-a111-e46ae641b023" providerId="AD" clId="Web-{248AB955-133C-BC17-5C97-238073BD6734}" dt="2024-02-06T20:31:19.988" v="119" actId="20577"/>
          <ac:spMkLst>
            <pc:docMk/>
            <pc:sldMk cId="337934957" sldId="268"/>
            <ac:spMk id="6" creationId="{EA57A568-13B5-009F-95D4-37E3DA38A891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2:23.379" v="131" actId="20577"/>
        <pc:sldMkLst>
          <pc:docMk/>
          <pc:sldMk cId="2836226595" sldId="269"/>
        </pc:sldMkLst>
        <pc:spChg chg="mod">
          <ac:chgData name="Carissa N Weisdorf" userId="S::carissa.weisdorf@hennepin.us::fb8f6f8e-94ec-41d1-a111-e46ae641b023" providerId="AD" clId="Web-{248AB955-133C-BC17-5C97-238073BD6734}" dt="2024-02-06T20:32:23.379" v="131" actId="20577"/>
          <ac:spMkLst>
            <pc:docMk/>
            <pc:sldMk cId="2836226595" sldId="269"/>
            <ac:spMk id="3" creationId="{65A6A77E-C96F-9012-E2F0-D89772E67C23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2:33.676" v="134" actId="20577"/>
        <pc:sldMkLst>
          <pc:docMk/>
          <pc:sldMk cId="4105768919" sldId="271"/>
        </pc:sldMkLst>
        <pc:spChg chg="mod">
          <ac:chgData name="Carissa N Weisdorf" userId="S::carissa.weisdorf@hennepin.us::fb8f6f8e-94ec-41d1-a111-e46ae641b023" providerId="AD" clId="Web-{248AB955-133C-BC17-5C97-238073BD6734}" dt="2024-02-06T20:32:33.676" v="134" actId="20577"/>
          <ac:spMkLst>
            <pc:docMk/>
            <pc:sldMk cId="4105768919" sldId="271"/>
            <ac:spMk id="7" creationId="{621EACD1-C00C-DCB5-DB9A-A58527137CF2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2:29.942" v="133" actId="20577"/>
        <pc:sldMkLst>
          <pc:docMk/>
          <pc:sldMk cId="2380894099" sldId="272"/>
        </pc:sldMkLst>
        <pc:spChg chg="mod">
          <ac:chgData name="Carissa N Weisdorf" userId="S::carissa.weisdorf@hennepin.us::fb8f6f8e-94ec-41d1-a111-e46ae641b023" providerId="AD" clId="Web-{248AB955-133C-BC17-5C97-238073BD6734}" dt="2024-02-06T20:32:29.942" v="133" actId="20577"/>
          <ac:spMkLst>
            <pc:docMk/>
            <pc:sldMk cId="2380894099" sldId="272"/>
            <ac:spMk id="6" creationId="{2B3D0703-F2EA-9648-A960-9FFBDD0810AA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2:26.754" v="132" actId="20577"/>
        <pc:sldMkLst>
          <pc:docMk/>
          <pc:sldMk cId="1928172115" sldId="273"/>
        </pc:sldMkLst>
        <pc:spChg chg="mod">
          <ac:chgData name="Carissa N Weisdorf" userId="S::carissa.weisdorf@hennepin.us::fb8f6f8e-94ec-41d1-a111-e46ae641b023" providerId="AD" clId="Web-{248AB955-133C-BC17-5C97-238073BD6734}" dt="2024-02-06T20:32:26.754" v="132" actId="20577"/>
          <ac:spMkLst>
            <pc:docMk/>
            <pc:sldMk cId="1928172115" sldId="273"/>
            <ac:spMk id="6" creationId="{44DF3360-0593-3E67-8ECC-0B8E12945B9D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1:37.707" v="122" actId="20577"/>
        <pc:sldMkLst>
          <pc:docMk/>
          <pc:sldMk cId="1432243866" sldId="276"/>
        </pc:sldMkLst>
        <pc:spChg chg="mod">
          <ac:chgData name="Carissa N Weisdorf" userId="S::carissa.weisdorf@hennepin.us::fb8f6f8e-94ec-41d1-a111-e46ae641b023" providerId="AD" clId="Web-{248AB955-133C-BC17-5C97-238073BD6734}" dt="2024-02-06T20:31:37.707" v="122" actId="20577"/>
          <ac:spMkLst>
            <pc:docMk/>
            <pc:sldMk cId="1432243866" sldId="276"/>
            <ac:spMk id="6" creationId="{773B1283-DC77-3825-797A-C4A62D7F2ADB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1:46.519" v="127" actId="20577"/>
        <pc:sldMkLst>
          <pc:docMk/>
          <pc:sldMk cId="2316721256" sldId="277"/>
        </pc:sldMkLst>
        <pc:spChg chg="mod">
          <ac:chgData name="Carissa N Weisdorf" userId="S::carissa.weisdorf@hennepin.us::fb8f6f8e-94ec-41d1-a111-e46ae641b023" providerId="AD" clId="Web-{248AB955-133C-BC17-5C97-238073BD6734}" dt="2024-02-06T20:31:46.519" v="127" actId="20577"/>
          <ac:spMkLst>
            <pc:docMk/>
            <pc:sldMk cId="2316721256" sldId="277"/>
            <ac:spMk id="5" creationId="{2F7954B3-5155-26F4-B8E0-58879C496402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2:12.176" v="129" actId="20577"/>
        <pc:sldMkLst>
          <pc:docMk/>
          <pc:sldMk cId="462074796" sldId="278"/>
        </pc:sldMkLst>
        <pc:spChg chg="mod">
          <ac:chgData name="Carissa N Weisdorf" userId="S::carissa.weisdorf@hennepin.us::fb8f6f8e-94ec-41d1-a111-e46ae641b023" providerId="AD" clId="Web-{248AB955-133C-BC17-5C97-238073BD6734}" dt="2024-02-06T20:32:12.176" v="129" actId="20577"/>
          <ac:spMkLst>
            <pc:docMk/>
            <pc:sldMk cId="462074796" sldId="278"/>
            <ac:spMk id="5" creationId="{397CCD0C-FA9E-FED1-1D19-5AF760E6DE00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2:41.832" v="136" actId="20577"/>
        <pc:sldMkLst>
          <pc:docMk/>
          <pc:sldMk cId="135481350" sldId="279"/>
        </pc:sldMkLst>
        <pc:spChg chg="mod">
          <ac:chgData name="Carissa N Weisdorf" userId="S::carissa.weisdorf@hennepin.us::fb8f6f8e-94ec-41d1-a111-e46ae641b023" providerId="AD" clId="Web-{248AB955-133C-BC17-5C97-238073BD6734}" dt="2024-02-06T20:32:41.832" v="136" actId="20577"/>
          <ac:spMkLst>
            <pc:docMk/>
            <pc:sldMk cId="135481350" sldId="279"/>
            <ac:spMk id="7" creationId="{E8F4094B-8DC0-6575-B79D-3F37AD0F5FCB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0:03.471" v="78" actId="20577"/>
        <pc:sldMkLst>
          <pc:docMk/>
          <pc:sldMk cId="1919584990" sldId="281"/>
        </pc:sldMkLst>
        <pc:spChg chg="mod">
          <ac:chgData name="Carissa N Weisdorf" userId="S::carissa.weisdorf@hennepin.us::fb8f6f8e-94ec-41d1-a111-e46ae641b023" providerId="AD" clId="Web-{248AB955-133C-BC17-5C97-238073BD6734}" dt="2024-02-06T20:30:03.471" v="78" actId="20577"/>
          <ac:spMkLst>
            <pc:docMk/>
            <pc:sldMk cId="1919584990" sldId="281"/>
            <ac:spMk id="5" creationId="{723DFEC1-9329-3FA4-AFDC-E722C4AB28BF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0:06.315" v="79" actId="20577"/>
        <pc:sldMkLst>
          <pc:docMk/>
          <pc:sldMk cId="766279963" sldId="283"/>
        </pc:sldMkLst>
        <pc:spChg chg="mod">
          <ac:chgData name="Carissa N Weisdorf" userId="S::carissa.weisdorf@hennepin.us::fb8f6f8e-94ec-41d1-a111-e46ae641b023" providerId="AD" clId="Web-{248AB955-133C-BC17-5C97-238073BD6734}" dt="2024-02-06T20:30:06.315" v="79" actId="20577"/>
          <ac:spMkLst>
            <pc:docMk/>
            <pc:sldMk cId="766279963" sldId="283"/>
            <ac:spMk id="4" creationId="{BC2E6678-28C6-F62D-FF13-D38B7725F785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1:15.472" v="112" actId="20577"/>
        <pc:sldMkLst>
          <pc:docMk/>
          <pc:sldMk cId="2456798499" sldId="284"/>
        </pc:sldMkLst>
        <pc:spChg chg="mod">
          <ac:chgData name="Carissa N Weisdorf" userId="S::carissa.weisdorf@hennepin.us::fb8f6f8e-94ec-41d1-a111-e46ae641b023" providerId="AD" clId="Web-{248AB955-133C-BC17-5C97-238073BD6734}" dt="2024-02-06T20:31:15.472" v="112" actId="20577"/>
          <ac:spMkLst>
            <pc:docMk/>
            <pc:sldMk cId="2456798499" sldId="284"/>
            <ac:spMk id="7" creationId="{1C0A2040-4C65-E59D-E34F-4AC61C26AF88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2:37.535" v="135" actId="20577"/>
        <pc:sldMkLst>
          <pc:docMk/>
          <pc:sldMk cId="1183795290" sldId="286"/>
        </pc:sldMkLst>
        <pc:spChg chg="mod">
          <ac:chgData name="Carissa N Weisdorf" userId="S::carissa.weisdorf@hennepin.us::fb8f6f8e-94ec-41d1-a111-e46ae641b023" providerId="AD" clId="Web-{248AB955-133C-BC17-5C97-238073BD6734}" dt="2024-02-06T20:32:37.535" v="135" actId="20577"/>
          <ac:spMkLst>
            <pc:docMk/>
            <pc:sldMk cId="1183795290" sldId="286"/>
            <ac:spMk id="6" creationId="{602B3355-5B55-40A0-1E63-CC992538FF9F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29:58.315" v="76" actId="20577"/>
        <pc:sldMkLst>
          <pc:docMk/>
          <pc:sldMk cId="2283192756" sldId="287"/>
        </pc:sldMkLst>
        <pc:spChg chg="mod">
          <ac:chgData name="Carissa N Weisdorf" userId="S::carissa.weisdorf@hennepin.us::fb8f6f8e-94ec-41d1-a111-e46ae641b023" providerId="AD" clId="Web-{248AB955-133C-BC17-5C97-238073BD6734}" dt="2024-02-06T20:29:58.315" v="76" actId="20577"/>
          <ac:spMkLst>
            <pc:docMk/>
            <pc:sldMk cId="2283192756" sldId="287"/>
            <ac:spMk id="8" creationId="{8E0ECB42-A0A7-3CF0-554E-B6694327A9F7}"/>
          </ac:spMkLst>
        </pc:spChg>
      </pc:sldChg>
      <pc:sldChg chg="modSp">
        <pc:chgData name="Carissa N Weisdorf" userId="S::carissa.weisdorf@hennepin.us::fb8f6f8e-94ec-41d1-a111-e46ae641b023" providerId="AD" clId="Web-{248AB955-133C-BC17-5C97-238073BD6734}" dt="2024-02-06T20:31:27.425" v="120" actId="20577"/>
        <pc:sldMkLst>
          <pc:docMk/>
          <pc:sldMk cId="1794836345" sldId="289"/>
        </pc:sldMkLst>
        <pc:spChg chg="mod">
          <ac:chgData name="Carissa N Weisdorf" userId="S::carissa.weisdorf@hennepin.us::fb8f6f8e-94ec-41d1-a111-e46ae641b023" providerId="AD" clId="Web-{248AB955-133C-BC17-5C97-238073BD6734}" dt="2024-02-06T20:31:27.425" v="120" actId="20577"/>
          <ac:spMkLst>
            <pc:docMk/>
            <pc:sldMk cId="1794836345" sldId="289"/>
            <ac:spMk id="6" creationId="{97EBDF18-7663-D63F-73E2-1EEB12D63F72}"/>
          </ac:spMkLst>
        </pc:spChg>
      </pc:sldChg>
      <pc:sldChg chg="new del">
        <pc:chgData name="Carissa N Weisdorf" userId="S::carissa.weisdorf@hennepin.us::fb8f6f8e-94ec-41d1-a111-e46ae641b023" providerId="AD" clId="Web-{248AB955-133C-BC17-5C97-238073BD6734}" dt="2024-02-06T20:19:56.043" v="1"/>
        <pc:sldMkLst>
          <pc:docMk/>
          <pc:sldMk cId="276072581" sldId="290"/>
        </pc:sldMkLst>
      </pc:sldChg>
      <pc:sldChg chg="addSp delSp modSp add replId">
        <pc:chgData name="Carissa N Weisdorf" userId="S::carissa.weisdorf@hennepin.us::fb8f6f8e-94ec-41d1-a111-e46ae641b023" providerId="AD" clId="Web-{248AB955-133C-BC17-5C97-238073BD6734}" dt="2024-02-06T20:30:20.909" v="86" actId="20577"/>
        <pc:sldMkLst>
          <pc:docMk/>
          <pc:sldMk cId="1866838498" sldId="290"/>
        </pc:sldMkLst>
        <pc:spChg chg="mod">
          <ac:chgData name="Carissa N Weisdorf" userId="S::carissa.weisdorf@hennepin.us::fb8f6f8e-94ec-41d1-a111-e46ae641b023" providerId="AD" clId="Web-{248AB955-133C-BC17-5C97-238073BD6734}" dt="2024-02-06T20:21:37.622" v="8" actId="20577"/>
          <ac:spMkLst>
            <pc:docMk/>
            <pc:sldMk cId="1866838498" sldId="290"/>
            <ac:spMk id="2" creationId="{C7C8722C-39EB-7794-9A9A-08E6FD645B78}"/>
          </ac:spMkLst>
        </pc:spChg>
        <pc:spChg chg="mod">
          <ac:chgData name="Carissa N Weisdorf" userId="S::carissa.weisdorf@hennepin.us::fb8f6f8e-94ec-41d1-a111-e46ae641b023" providerId="AD" clId="Web-{248AB955-133C-BC17-5C97-238073BD6734}" dt="2024-02-06T20:30:20.909" v="86" actId="20577"/>
          <ac:spMkLst>
            <pc:docMk/>
            <pc:sldMk cId="1866838498" sldId="290"/>
            <ac:spMk id="4" creationId="{58CE027E-C2DD-30F1-C505-FF0127116C3E}"/>
          </ac:spMkLst>
        </pc:spChg>
        <pc:picChg chg="add del mod">
          <ac:chgData name="Carissa N Weisdorf" userId="S::carissa.weisdorf@hennepin.us::fb8f6f8e-94ec-41d1-a111-e46ae641b023" providerId="AD" clId="Web-{248AB955-133C-BC17-5C97-238073BD6734}" dt="2024-02-06T20:23:11.061" v="16"/>
          <ac:picMkLst>
            <pc:docMk/>
            <pc:sldMk cId="1866838498" sldId="290"/>
            <ac:picMk id="3" creationId="{4BF88AC7-4AE0-215C-1874-677E88B36E7F}"/>
          </ac:picMkLst>
        </pc:picChg>
        <pc:picChg chg="add mod">
          <ac:chgData name="Carissa N Weisdorf" userId="S::carissa.weisdorf@hennepin.us::fb8f6f8e-94ec-41d1-a111-e46ae641b023" providerId="AD" clId="Web-{248AB955-133C-BC17-5C97-238073BD6734}" dt="2024-02-06T20:23:24.639" v="20" actId="1076"/>
          <ac:picMkLst>
            <pc:docMk/>
            <pc:sldMk cId="1866838498" sldId="290"/>
            <ac:picMk id="5" creationId="{2215F35C-0E46-4540-3B0B-090E2B40672C}"/>
          </ac:picMkLst>
        </pc:picChg>
        <pc:picChg chg="del">
          <ac:chgData name="Carissa N Weisdorf" userId="S::carissa.weisdorf@hennepin.us::fb8f6f8e-94ec-41d1-a111-e46ae641b023" providerId="AD" clId="Web-{248AB955-133C-BC17-5C97-238073BD6734}" dt="2024-02-06T20:21:38.388" v="9"/>
          <ac:picMkLst>
            <pc:docMk/>
            <pc:sldMk cId="1866838498" sldId="290"/>
            <ac:picMk id="6" creationId="{3BD9D694-6773-9060-FBCA-2C5A7E66E6DF}"/>
          </ac:picMkLst>
        </pc:picChg>
      </pc:sldChg>
    </pc:docChg>
  </pc:docChgLst>
  <pc:docChgLst>
    <pc:chgData name="Carissa N Weisdorf" userId="S::carissa.weisdorf@hennepin.us::fb8f6f8e-94ec-41d1-a111-e46ae641b023" providerId="AD" clId="Web-{B4344064-5A63-A04D-7D34-620B3482A99B}"/>
    <pc:docChg chg="modSld">
      <pc:chgData name="Carissa N Weisdorf" userId="S::carissa.weisdorf@hennepin.us::fb8f6f8e-94ec-41d1-a111-e46ae641b023" providerId="AD" clId="Web-{B4344064-5A63-A04D-7D34-620B3482A99B}" dt="2024-01-22T20:35:04.679" v="14"/>
      <pc:docMkLst>
        <pc:docMk/>
      </pc:docMkLst>
      <pc:sldChg chg="modSp modCm">
        <pc:chgData name="Carissa N Weisdorf" userId="S::carissa.weisdorf@hennepin.us::fb8f6f8e-94ec-41d1-a111-e46ae641b023" providerId="AD" clId="Web-{B4344064-5A63-A04D-7D34-620B3482A99B}" dt="2024-01-22T20:35:04.679" v="14"/>
        <pc:sldMkLst>
          <pc:docMk/>
          <pc:sldMk cId="4105768919" sldId="271"/>
        </pc:sldMkLst>
        <pc:spChg chg="mod">
          <ac:chgData name="Carissa N Weisdorf" userId="S::carissa.weisdorf@hennepin.us::fb8f6f8e-94ec-41d1-a111-e46ae641b023" providerId="AD" clId="Web-{B4344064-5A63-A04D-7D34-620B3482A99B}" dt="2024-01-22T20:34:28.913" v="13" actId="20577"/>
          <ac:spMkLst>
            <pc:docMk/>
            <pc:sldMk cId="4105768919" sldId="271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issa N Weisdorf" userId="S::carissa.weisdorf@hennepin.us::fb8f6f8e-94ec-41d1-a111-e46ae641b023" providerId="AD" clId="Web-{B4344064-5A63-A04D-7D34-620B3482A99B}" dt="2024-01-22T20:35:04.679" v="14"/>
              <pc2:cmMkLst xmlns:pc2="http://schemas.microsoft.com/office/powerpoint/2019/9/main/command">
                <pc:docMk/>
                <pc:sldMk cId="4105768919" sldId="271"/>
                <pc2:cmMk id="{A2C08D85-A802-4221-85DE-0C4CA949B526}"/>
              </pc2:cmMkLst>
              <pc226:cmRplyChg chg="add">
                <pc226:chgData name="Carissa N Weisdorf" userId="S::carissa.weisdorf@hennepin.us::fb8f6f8e-94ec-41d1-a111-e46ae641b023" providerId="AD" clId="Web-{B4344064-5A63-A04D-7D34-620B3482A99B}" dt="2024-01-22T20:35:04.679" v="14"/>
                <pc2:cmRplyMkLst xmlns:pc2="http://schemas.microsoft.com/office/powerpoint/2019/9/main/command">
                  <pc:docMk/>
                  <pc:sldMk cId="4105768919" sldId="271"/>
                  <pc2:cmMk id="{A2C08D85-A802-4221-85DE-0C4CA949B526}"/>
                  <pc2:cmRplyMk id="{72BF43A5-2333-4D7F-9653-8261B807663A}"/>
                </pc2:cmRplyMkLst>
              </pc226:cmRplyChg>
            </pc226:cmChg>
          </p:ext>
        </pc:extLst>
      </pc:sldChg>
    </pc:docChg>
  </pc:docChgLst>
  <pc:docChgLst>
    <pc:chgData name="Carissa N Weisdorf" userId="S::carissa.weisdorf@hennepin.us::fb8f6f8e-94ec-41d1-a111-e46ae641b023" providerId="AD" clId="Web-{0426D3F2-5F4D-79E3-5C73-25B7FD89FAAF}"/>
    <pc:docChg chg="addSld delSld modSld">
      <pc:chgData name="Carissa N Weisdorf" userId="S::carissa.weisdorf@hennepin.us::fb8f6f8e-94ec-41d1-a111-e46ae641b023" providerId="AD" clId="Web-{0426D3F2-5F4D-79E3-5C73-25B7FD89FAAF}" dt="2023-09-20T17:05:05.128" v="258"/>
      <pc:docMkLst>
        <pc:docMk/>
      </pc:docMkLst>
      <pc:sldChg chg="addSp delSp modSp mod setBg addAnim delAnim">
        <pc:chgData name="Carissa N Weisdorf" userId="S::carissa.weisdorf@hennepin.us::fb8f6f8e-94ec-41d1-a111-e46ae641b023" providerId="AD" clId="Web-{0426D3F2-5F4D-79E3-5C73-25B7FD89FAAF}" dt="2023-09-20T15:57:47.598" v="71"/>
        <pc:sldMkLst>
          <pc:docMk/>
          <pc:sldMk cId="1521371789" sldId="257"/>
        </pc:sldMkLst>
        <pc:spChg chg="mod">
          <ac:chgData name="Carissa N Weisdorf" userId="S::carissa.weisdorf@hennepin.us::fb8f6f8e-94ec-41d1-a111-e46ae641b023" providerId="AD" clId="Web-{0426D3F2-5F4D-79E3-5C73-25B7FD89FAAF}" dt="2023-09-20T15:45:32.212" v="21"/>
          <ac:spMkLst>
            <pc:docMk/>
            <pc:sldMk cId="1521371789" sldId="257"/>
            <ac:spMk id="2" creationId="{00000000-0000-0000-0000-000000000000}"/>
          </ac:spMkLst>
        </pc:spChg>
        <pc:spChg chg="mod">
          <ac:chgData name="Carissa N Weisdorf" userId="S::carissa.weisdorf@hennepin.us::fb8f6f8e-94ec-41d1-a111-e46ae641b023" providerId="AD" clId="Web-{0426D3F2-5F4D-79E3-5C73-25B7FD89FAAF}" dt="2023-09-20T15:45:32.212" v="21"/>
          <ac:spMkLst>
            <pc:docMk/>
            <pc:sldMk cId="1521371789" sldId="257"/>
            <ac:spMk id="4" creationId="{00000000-0000-0000-0000-000000000000}"/>
          </ac:spMkLst>
        </pc:spChg>
        <pc:spChg chg="add del mod">
          <ac:chgData name="Carissa N Weisdorf" userId="S::carissa.weisdorf@hennepin.us::fb8f6f8e-94ec-41d1-a111-e46ae641b023" providerId="AD" clId="Web-{0426D3F2-5F4D-79E3-5C73-25B7FD89FAAF}" dt="2023-09-20T15:49:05.246" v="31"/>
          <ac:spMkLst>
            <pc:docMk/>
            <pc:sldMk cId="1521371789" sldId="257"/>
            <ac:spMk id="5" creationId="{7CA59028-C887-0AD5-0161-58BC65B6CFB6}"/>
          </ac:spMkLst>
        </pc:spChg>
        <pc:spChg chg="add del mod">
          <ac:chgData name="Carissa N Weisdorf" userId="S::carissa.weisdorf@hennepin.us::fb8f6f8e-94ec-41d1-a111-e46ae641b023" providerId="AD" clId="Web-{0426D3F2-5F4D-79E3-5C73-25B7FD89FAAF}" dt="2023-09-20T15:55:38.940" v="61"/>
          <ac:spMkLst>
            <pc:docMk/>
            <pc:sldMk cId="1521371789" sldId="257"/>
            <ac:spMk id="9" creationId="{DA0135D3-7905-2086-883C-5798774B0836}"/>
          </ac:spMkLst>
        </pc:spChg>
        <pc:spChg chg="add del">
          <ac:chgData name="Carissa N Weisdorf" userId="S::carissa.weisdorf@hennepin.us::fb8f6f8e-94ec-41d1-a111-e46ae641b023" providerId="AD" clId="Web-{0426D3F2-5F4D-79E3-5C73-25B7FD89FAAF}" dt="2023-09-20T15:45:32.212" v="21"/>
          <ac:spMkLst>
            <pc:docMk/>
            <pc:sldMk cId="1521371789" sldId="257"/>
            <ac:spMk id="11" creationId="{0671A8AE-40A1-4631-A6B8-581AFF065482}"/>
          </ac:spMkLst>
        </pc:spChg>
        <pc:spChg chg="add del">
          <ac:chgData name="Carissa N Weisdorf" userId="S::carissa.weisdorf@hennepin.us::fb8f6f8e-94ec-41d1-a111-e46ae641b023" providerId="AD" clId="Web-{0426D3F2-5F4D-79E3-5C73-25B7FD89FAAF}" dt="2023-09-20T15:45:32.212" v="21"/>
          <ac:spMkLst>
            <pc:docMk/>
            <pc:sldMk cId="1521371789" sldId="257"/>
            <ac:spMk id="13" creationId="{AB58EF07-17C2-48CF-ABB0-EEF1F17CB8F0}"/>
          </ac:spMkLst>
        </pc:spChg>
        <pc:spChg chg="add del">
          <ac:chgData name="Carissa N Weisdorf" userId="S::carissa.weisdorf@hennepin.us::fb8f6f8e-94ec-41d1-a111-e46ae641b023" providerId="AD" clId="Web-{0426D3F2-5F4D-79E3-5C73-25B7FD89FAAF}" dt="2023-09-20T15:45:32.212" v="21"/>
          <ac:spMkLst>
            <pc:docMk/>
            <pc:sldMk cId="1521371789" sldId="257"/>
            <ac:spMk id="15" creationId="{AF2F604E-43BE-4DC3-B983-E071523364F8}"/>
          </ac:spMkLst>
        </pc:spChg>
        <pc:spChg chg="add del">
          <ac:chgData name="Carissa N Weisdorf" userId="S::carissa.weisdorf@hennepin.us::fb8f6f8e-94ec-41d1-a111-e46ae641b023" providerId="AD" clId="Web-{0426D3F2-5F4D-79E3-5C73-25B7FD89FAAF}" dt="2023-09-20T15:45:32.212" v="21"/>
          <ac:spMkLst>
            <pc:docMk/>
            <pc:sldMk cId="1521371789" sldId="257"/>
            <ac:spMk id="17" creationId="{08C9B587-E65E-4B52-B37C-ABEBB6E87928}"/>
          </ac:spMkLst>
        </pc:spChg>
        <pc:picChg chg="add del mod">
          <ac:chgData name="Carissa N Weisdorf" userId="S::carissa.weisdorf@hennepin.us::fb8f6f8e-94ec-41d1-a111-e46ae641b023" providerId="AD" clId="Web-{0426D3F2-5F4D-79E3-5C73-25B7FD89FAAF}" dt="2023-09-20T14:27:38.950" v="1"/>
          <ac:picMkLst>
            <pc:docMk/>
            <pc:sldMk cId="1521371789" sldId="257"/>
            <ac:picMk id="3" creationId="{CDBF73B9-431A-C851-6AAC-1E67FA394960}"/>
          </ac:picMkLst>
        </pc:picChg>
        <pc:picChg chg="add del mod ord">
          <ac:chgData name="Carissa N Weisdorf" userId="S::carissa.weisdorf@hennepin.us::fb8f6f8e-94ec-41d1-a111-e46ae641b023" providerId="AD" clId="Web-{0426D3F2-5F4D-79E3-5C73-25B7FD89FAAF}" dt="2023-09-20T15:48:54.121" v="30"/>
          <ac:picMkLst>
            <pc:docMk/>
            <pc:sldMk cId="1521371789" sldId="257"/>
            <ac:picMk id="6" creationId="{C21C873C-4636-732E-9900-293E31B77AD5}"/>
          </ac:picMkLst>
        </pc:picChg>
        <pc:picChg chg="add del mod ord modCrop">
          <ac:chgData name="Carissa N Weisdorf" userId="S::carissa.weisdorf@hennepin.us::fb8f6f8e-94ec-41d1-a111-e46ae641b023" providerId="AD" clId="Web-{0426D3F2-5F4D-79E3-5C73-25B7FD89FAAF}" dt="2023-09-20T15:55:30.190" v="60"/>
          <ac:picMkLst>
            <pc:docMk/>
            <pc:sldMk cId="1521371789" sldId="257"/>
            <ac:picMk id="7" creationId="{1D9DF6E2-0E26-66F1-7CA6-30C7D72A3BFE}"/>
          </ac:picMkLst>
        </pc:picChg>
        <pc:picChg chg="add mod ord modCrop">
          <ac:chgData name="Carissa N Weisdorf" userId="S::carissa.weisdorf@hennepin.us::fb8f6f8e-94ec-41d1-a111-e46ae641b023" providerId="AD" clId="Web-{0426D3F2-5F4D-79E3-5C73-25B7FD89FAAF}" dt="2023-09-20T15:57:47.598" v="71"/>
          <ac:picMkLst>
            <pc:docMk/>
            <pc:sldMk cId="1521371789" sldId="257"/>
            <ac:picMk id="10" creationId="{E698C7C6-F31A-87E5-B430-5430A291F2A1}"/>
          </ac:picMkLst>
        </pc:picChg>
        <pc:picChg chg="del mod">
          <ac:chgData name="Carissa N Weisdorf" userId="S::carissa.weisdorf@hennepin.us::fb8f6f8e-94ec-41d1-a111-e46ae641b023" providerId="AD" clId="Web-{0426D3F2-5F4D-79E3-5C73-25B7FD89FAAF}" dt="2023-09-20T15:44:59.149" v="16"/>
          <ac:picMkLst>
            <pc:docMk/>
            <pc:sldMk cId="1521371789" sldId="257"/>
            <ac:picMk id="14" creationId="{00000000-0000-0000-0000-000000000000}"/>
          </ac:picMkLst>
        </pc:picChg>
      </pc:sldChg>
      <pc:sldChg chg="modNotes">
        <pc:chgData name="Carissa N Weisdorf" userId="S::carissa.weisdorf@hennepin.us::fb8f6f8e-94ec-41d1-a111-e46ae641b023" providerId="AD" clId="Web-{0426D3F2-5F4D-79E3-5C73-25B7FD89FAAF}" dt="2023-09-20T16:47:47.634" v="190"/>
        <pc:sldMkLst>
          <pc:docMk/>
          <pc:sldMk cId="36536110" sldId="258"/>
        </pc:sldMkLst>
      </pc:sldChg>
      <pc:sldChg chg="addSp delSp modSp del">
        <pc:chgData name="Carissa N Weisdorf" userId="S::carissa.weisdorf@hennepin.us::fb8f6f8e-94ec-41d1-a111-e46ae641b023" providerId="AD" clId="Web-{0426D3F2-5F4D-79E3-5C73-25B7FD89FAAF}" dt="2023-09-20T17:02:09.189" v="215"/>
        <pc:sldMkLst>
          <pc:docMk/>
          <pc:sldMk cId="136327021" sldId="259"/>
        </pc:sldMkLst>
        <pc:spChg chg="mod">
          <ac:chgData name="Carissa N Weisdorf" userId="S::carissa.weisdorf@hennepin.us::fb8f6f8e-94ec-41d1-a111-e46ae641b023" providerId="AD" clId="Web-{0426D3F2-5F4D-79E3-5C73-25B7FD89FAAF}" dt="2023-09-20T16:48:18.884" v="206" actId="20577"/>
          <ac:spMkLst>
            <pc:docMk/>
            <pc:sldMk cId="136327021" sldId="259"/>
            <ac:spMk id="2" creationId="{00000000-0000-0000-0000-000000000000}"/>
          </ac:spMkLst>
        </pc:spChg>
        <pc:spChg chg="del">
          <ac:chgData name="Carissa N Weisdorf" userId="S::carissa.weisdorf@hennepin.us::fb8f6f8e-94ec-41d1-a111-e46ae641b023" providerId="AD" clId="Web-{0426D3F2-5F4D-79E3-5C73-25B7FD89FAAF}" dt="2023-09-20T16:57:24.202" v="207"/>
          <ac:spMkLst>
            <pc:docMk/>
            <pc:sldMk cId="136327021" sldId="259"/>
            <ac:spMk id="8" creationId="{00000000-0000-0000-0000-000000000000}"/>
          </ac:spMkLst>
        </pc:spChg>
        <pc:picChg chg="add mod ord">
          <ac:chgData name="Carissa N Weisdorf" userId="S::carissa.weisdorf@hennepin.us::fb8f6f8e-94ec-41d1-a111-e46ae641b023" providerId="AD" clId="Web-{0426D3F2-5F4D-79E3-5C73-25B7FD89FAAF}" dt="2023-09-20T16:57:24.202" v="207"/>
          <ac:picMkLst>
            <pc:docMk/>
            <pc:sldMk cId="136327021" sldId="259"/>
            <ac:picMk id="5" creationId="{4878CA2D-CD65-B6E5-BD63-5DFE7F9FB6CF}"/>
          </ac:picMkLst>
        </pc:picChg>
      </pc:sldChg>
      <pc:sldChg chg="addSp delSp modSp">
        <pc:chgData name="Carissa N Weisdorf" userId="S::carissa.weisdorf@hennepin.us::fb8f6f8e-94ec-41d1-a111-e46ae641b023" providerId="AD" clId="Web-{0426D3F2-5F4D-79E3-5C73-25B7FD89FAAF}" dt="2023-09-20T16:04:03.417" v="177" actId="1076"/>
        <pc:sldMkLst>
          <pc:docMk/>
          <pc:sldMk cId="3177585874" sldId="263"/>
        </pc:sldMkLst>
        <pc:spChg chg="mod">
          <ac:chgData name="Carissa N Weisdorf" userId="S::carissa.weisdorf@hennepin.us::fb8f6f8e-94ec-41d1-a111-e46ae641b023" providerId="AD" clId="Web-{0426D3F2-5F4D-79E3-5C73-25B7FD89FAAF}" dt="2023-09-20T15:59:39.287" v="164" actId="20577"/>
          <ac:spMkLst>
            <pc:docMk/>
            <pc:sldMk cId="3177585874" sldId="263"/>
            <ac:spMk id="3" creationId="{3266CBB0-5D13-6074-4BCD-F9C631299707}"/>
          </ac:spMkLst>
        </pc:spChg>
        <pc:spChg chg="del mod">
          <ac:chgData name="Carissa N Weisdorf" userId="S::carissa.weisdorf@hennepin.us::fb8f6f8e-94ec-41d1-a111-e46ae641b023" providerId="AD" clId="Web-{0426D3F2-5F4D-79E3-5C73-25B7FD89FAAF}" dt="2023-09-20T16:02:35.603" v="165"/>
          <ac:spMkLst>
            <pc:docMk/>
            <pc:sldMk cId="3177585874" sldId="263"/>
            <ac:spMk id="4" creationId="{61FD24E6-844C-E2B7-E926-F5C490CAAEBB}"/>
          </ac:spMkLst>
        </pc:spChg>
        <pc:spChg chg="add del mod">
          <ac:chgData name="Carissa N Weisdorf" userId="S::carissa.weisdorf@hennepin.us::fb8f6f8e-94ec-41d1-a111-e46ae641b023" providerId="AD" clId="Web-{0426D3F2-5F4D-79E3-5C73-25B7FD89FAAF}" dt="2023-09-20T16:03:55.526" v="174"/>
          <ac:spMkLst>
            <pc:docMk/>
            <pc:sldMk cId="3177585874" sldId="263"/>
            <ac:spMk id="8" creationId="{53622799-43E4-8528-226A-4B94D65806EA}"/>
          </ac:spMkLst>
        </pc:spChg>
        <pc:picChg chg="add del mod ord">
          <ac:chgData name="Carissa N Weisdorf" userId="S::carissa.weisdorf@hennepin.us::fb8f6f8e-94ec-41d1-a111-e46ae641b023" providerId="AD" clId="Web-{0426D3F2-5F4D-79E3-5C73-25B7FD89FAAF}" dt="2023-09-20T16:03:16.291" v="173"/>
          <ac:picMkLst>
            <pc:docMk/>
            <pc:sldMk cId="3177585874" sldId="263"/>
            <ac:picMk id="6" creationId="{52B57118-8858-BEF5-01C2-D145E891E037}"/>
          </ac:picMkLst>
        </pc:picChg>
        <pc:picChg chg="add mod ord">
          <ac:chgData name="Carissa N Weisdorf" userId="S::carissa.weisdorf@hennepin.us::fb8f6f8e-94ec-41d1-a111-e46ae641b023" providerId="AD" clId="Web-{0426D3F2-5F4D-79E3-5C73-25B7FD89FAAF}" dt="2023-09-20T16:04:03.417" v="177" actId="1076"/>
          <ac:picMkLst>
            <pc:docMk/>
            <pc:sldMk cId="3177585874" sldId="263"/>
            <ac:picMk id="9" creationId="{56D56B52-7020-0F19-2F15-E80A7A4FE79F}"/>
          </ac:picMkLst>
        </pc:picChg>
      </pc:sldChg>
      <pc:sldChg chg="addSp delSp modSp new del">
        <pc:chgData name="Carissa N Weisdorf" userId="S::carissa.weisdorf@hennepin.us::fb8f6f8e-94ec-41d1-a111-e46ae641b023" providerId="AD" clId="Web-{0426D3F2-5F4D-79E3-5C73-25B7FD89FAAF}" dt="2023-09-20T17:02:47.674" v="219"/>
        <pc:sldMkLst>
          <pc:docMk/>
          <pc:sldMk cId="2289706365" sldId="264"/>
        </pc:sldMkLst>
        <pc:spChg chg="del">
          <ac:chgData name="Carissa N Weisdorf" userId="S::carissa.weisdorf@hennepin.us::fb8f6f8e-94ec-41d1-a111-e46ae641b023" providerId="AD" clId="Web-{0426D3F2-5F4D-79E3-5C73-25B7FD89FAAF}" dt="2023-09-20T17:01:53.064" v="213"/>
          <ac:spMkLst>
            <pc:docMk/>
            <pc:sldMk cId="2289706365" sldId="264"/>
            <ac:spMk id="2" creationId="{166E2BDC-DE07-ACEC-E7FE-77BD11734726}"/>
          </ac:spMkLst>
        </pc:spChg>
        <pc:spChg chg="del">
          <ac:chgData name="Carissa N Weisdorf" userId="S::carissa.weisdorf@hennepin.us::fb8f6f8e-94ec-41d1-a111-e46ae641b023" providerId="AD" clId="Web-{0426D3F2-5F4D-79E3-5C73-25B7FD89FAAF}" dt="2023-09-20T17:01:53.064" v="212"/>
          <ac:spMkLst>
            <pc:docMk/>
            <pc:sldMk cId="2289706365" sldId="264"/>
            <ac:spMk id="3" creationId="{55DD9775-BBC2-D8EC-E53A-36A65AD52D74}"/>
          </ac:spMkLst>
        </pc:spChg>
        <pc:spChg chg="del">
          <ac:chgData name="Carissa N Weisdorf" userId="S::carissa.weisdorf@hennepin.us::fb8f6f8e-94ec-41d1-a111-e46ae641b023" providerId="AD" clId="Web-{0426D3F2-5F4D-79E3-5C73-25B7FD89FAAF}" dt="2023-09-20T16:58:02.062" v="209"/>
          <ac:spMkLst>
            <pc:docMk/>
            <pc:sldMk cId="2289706365" sldId="264"/>
            <ac:spMk id="4" creationId="{10A1F5F0-BA19-7C82-B221-AEE2524D5B8B}"/>
          </ac:spMkLst>
        </pc:spChg>
        <pc:spChg chg="add del mod">
          <ac:chgData name="Carissa N Weisdorf" userId="S::carissa.weisdorf@hennepin.us::fb8f6f8e-94ec-41d1-a111-e46ae641b023" providerId="AD" clId="Web-{0426D3F2-5F4D-79E3-5C73-25B7FD89FAAF}" dt="2023-09-20T17:02:02.501" v="214"/>
          <ac:spMkLst>
            <pc:docMk/>
            <pc:sldMk cId="2289706365" sldId="264"/>
            <ac:spMk id="7" creationId="{7A05B1D2-49F0-5222-8FD3-AE21B4063BC2}"/>
          </ac:spMkLst>
        </pc:spChg>
        <pc:spChg chg="add mod">
          <ac:chgData name="Carissa N Weisdorf" userId="S::carissa.weisdorf@hennepin.us::fb8f6f8e-94ec-41d1-a111-e46ae641b023" providerId="AD" clId="Web-{0426D3F2-5F4D-79E3-5C73-25B7FD89FAAF}" dt="2023-09-20T17:02:39.111" v="217"/>
          <ac:spMkLst>
            <pc:docMk/>
            <pc:sldMk cId="2289706365" sldId="264"/>
            <ac:spMk id="10" creationId="{B0BC6260-CF5B-F790-78B5-94699862878B}"/>
          </ac:spMkLst>
        </pc:spChg>
        <pc:picChg chg="add del mod ord">
          <ac:chgData name="Carissa N Weisdorf" userId="S::carissa.weisdorf@hennepin.us::fb8f6f8e-94ec-41d1-a111-e46ae641b023" providerId="AD" clId="Web-{0426D3F2-5F4D-79E3-5C73-25B7FD89FAAF}" dt="2023-09-20T17:01:53.064" v="211"/>
          <ac:picMkLst>
            <pc:docMk/>
            <pc:sldMk cId="2289706365" sldId="264"/>
            <ac:picMk id="5" creationId="{2225E454-87A6-73D2-B374-070470BEEA0A}"/>
          </ac:picMkLst>
        </pc:picChg>
        <pc:picChg chg="add del mod ord">
          <ac:chgData name="Carissa N Weisdorf" userId="S::carissa.weisdorf@hennepin.us::fb8f6f8e-94ec-41d1-a111-e46ae641b023" providerId="AD" clId="Web-{0426D3F2-5F4D-79E3-5C73-25B7FD89FAAF}" dt="2023-09-20T17:02:39.111" v="217"/>
          <ac:picMkLst>
            <pc:docMk/>
            <pc:sldMk cId="2289706365" sldId="264"/>
            <ac:picMk id="8" creationId="{3CDFFA2A-ECCD-4217-3F87-A0AD48762B04}"/>
          </ac:picMkLst>
        </pc:picChg>
      </pc:sldChg>
      <pc:sldChg chg="addSp delSp modSp new">
        <pc:chgData name="Carissa N Weisdorf" userId="S::carissa.weisdorf@hennepin.us::fb8f6f8e-94ec-41d1-a111-e46ae641b023" providerId="AD" clId="Web-{0426D3F2-5F4D-79E3-5C73-25B7FD89FAAF}" dt="2023-09-20T17:05:05.128" v="258"/>
        <pc:sldMkLst>
          <pc:docMk/>
          <pc:sldMk cId="3607440580" sldId="265"/>
        </pc:sldMkLst>
        <pc:spChg chg="mod">
          <ac:chgData name="Carissa N Weisdorf" userId="S::carissa.weisdorf@hennepin.us::fb8f6f8e-94ec-41d1-a111-e46ae641b023" providerId="AD" clId="Web-{0426D3F2-5F4D-79E3-5C73-25B7FD89FAAF}" dt="2023-09-20T17:03:35.393" v="242" actId="20577"/>
          <ac:spMkLst>
            <pc:docMk/>
            <pc:sldMk cId="3607440580" sldId="265"/>
            <ac:spMk id="2" creationId="{8496AE12-CDFE-42FE-5F58-A8651FDCE9ED}"/>
          </ac:spMkLst>
        </pc:spChg>
        <pc:spChg chg="del">
          <ac:chgData name="Carissa N Weisdorf" userId="S::carissa.weisdorf@hennepin.us::fb8f6f8e-94ec-41d1-a111-e46ae641b023" providerId="AD" clId="Web-{0426D3F2-5F4D-79E3-5C73-25B7FD89FAAF}" dt="2023-09-20T17:02:43.799" v="218"/>
          <ac:spMkLst>
            <pc:docMk/>
            <pc:sldMk cId="3607440580" sldId="265"/>
            <ac:spMk id="4" creationId="{4BA49D0D-90F8-9346-D241-368D30CC75D9}"/>
          </ac:spMkLst>
        </pc:spChg>
        <pc:spChg chg="add mod">
          <ac:chgData name="Carissa N Weisdorf" userId="S::carissa.weisdorf@hennepin.us::fb8f6f8e-94ec-41d1-a111-e46ae641b023" providerId="AD" clId="Web-{0426D3F2-5F4D-79E3-5C73-25B7FD89FAAF}" dt="2023-09-20T17:04:03.831" v="248" actId="1076"/>
          <ac:spMkLst>
            <pc:docMk/>
            <pc:sldMk cId="3607440580" sldId="265"/>
            <ac:spMk id="6" creationId="{6A791AA8-E3B8-35F1-FCD7-1E5A6C28147F}"/>
          </ac:spMkLst>
        </pc:spChg>
        <pc:picChg chg="add mod ord">
          <ac:chgData name="Carissa N Weisdorf" userId="S::carissa.weisdorf@hennepin.us::fb8f6f8e-94ec-41d1-a111-e46ae641b023" providerId="AD" clId="Web-{0426D3F2-5F4D-79E3-5C73-25B7FD89FAAF}" dt="2023-09-20T17:05:05.128" v="258"/>
          <ac:picMkLst>
            <pc:docMk/>
            <pc:sldMk cId="3607440580" sldId="265"/>
            <ac:picMk id="5" creationId="{A3FDE3A2-A526-4E39-F70D-C0B3DF0756F9}"/>
          </ac:picMkLst>
        </pc:picChg>
      </pc:sldChg>
    </pc:docChg>
  </pc:docChgLst>
  <pc:docChgLst>
    <pc:chgData name="Jonathan M Hanft" userId="S::jonathan.hanft@hennepin.us::e963d907-7bf8-43fc-9ad2-28e684ce17b2" providerId="AD" clId="Web-{5969D6FE-663A-407E-ADD2-F854340414F1}"/>
    <pc:docChg chg="mod modSld">
      <pc:chgData name="Jonathan M Hanft" userId="S::jonathan.hanft@hennepin.us::e963d907-7bf8-43fc-9ad2-28e684ce17b2" providerId="AD" clId="Web-{5969D6FE-663A-407E-ADD2-F854340414F1}" dt="2024-01-22T20:41:46.206" v="51"/>
      <pc:docMkLst>
        <pc:docMk/>
      </pc:docMkLst>
      <pc:sldChg chg="modSp modCm">
        <pc:chgData name="Jonathan M Hanft" userId="S::jonathan.hanft@hennepin.us::e963d907-7bf8-43fc-9ad2-28e684ce17b2" providerId="AD" clId="Web-{5969D6FE-663A-407E-ADD2-F854340414F1}" dt="2024-01-22T20:41:46.206" v="51"/>
        <pc:sldMkLst>
          <pc:docMk/>
          <pc:sldMk cId="4105768919" sldId="271"/>
        </pc:sldMkLst>
        <pc:spChg chg="mod">
          <ac:chgData name="Jonathan M Hanft" userId="S::jonathan.hanft@hennepin.us::e963d907-7bf8-43fc-9ad2-28e684ce17b2" providerId="AD" clId="Web-{5969D6FE-663A-407E-ADD2-F854340414F1}" dt="2024-01-22T20:41:15.815" v="49" actId="20577"/>
          <ac:spMkLst>
            <pc:docMk/>
            <pc:sldMk cId="4105768919" sldId="271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nathan M Hanft" userId="S::jonathan.hanft@hennepin.us::e963d907-7bf8-43fc-9ad2-28e684ce17b2" providerId="AD" clId="Web-{5969D6FE-663A-407E-ADD2-F854340414F1}" dt="2024-01-22T20:41:46.206" v="51"/>
              <pc2:cmMkLst xmlns:pc2="http://schemas.microsoft.com/office/powerpoint/2019/9/main/command">
                <pc:docMk/>
                <pc:sldMk cId="4105768919" sldId="271"/>
                <pc2:cmMk id="{A2C08D85-A802-4221-85DE-0C4CA949B526}"/>
              </pc2:cmMkLst>
              <pc226:cmRplyChg chg="add">
                <pc226:chgData name="Jonathan M Hanft" userId="S::jonathan.hanft@hennepin.us::e963d907-7bf8-43fc-9ad2-28e684ce17b2" providerId="AD" clId="Web-{5969D6FE-663A-407E-ADD2-F854340414F1}" dt="2024-01-22T20:41:46.206" v="51"/>
                <pc2:cmRplyMkLst xmlns:pc2="http://schemas.microsoft.com/office/powerpoint/2019/9/main/command">
                  <pc:docMk/>
                  <pc:sldMk cId="4105768919" sldId="271"/>
                  <pc2:cmMk id="{A2C08D85-A802-4221-85DE-0C4CA949B526}"/>
                  <pc2:cmRplyMk id="{4BE7495D-5059-48F1-869C-B21FA46A4D86}"/>
                </pc2:cmRplyMkLst>
              </pc226:cmRplyChg>
            </pc226:cmChg>
          </p:ext>
        </pc:extLst>
      </pc:sldChg>
    </pc:docChg>
  </pc:docChgLst>
  <pc:docChgLst>
    <pc:chgData name="Carissa N Weisdorf" userId="fb8f6f8e-94ec-41d1-a111-e46ae641b023" providerId="ADAL" clId="{AFD02615-C210-4671-8B0A-AFFC4D3C720E}"/>
    <pc:docChg chg="undo redo custSel addSld delSld modSld sldOrd">
      <pc:chgData name="Carissa N Weisdorf" userId="fb8f6f8e-94ec-41d1-a111-e46ae641b023" providerId="ADAL" clId="{AFD02615-C210-4671-8B0A-AFFC4D3C720E}" dt="2023-12-14T15:33:26.367" v="1014" actId="5793"/>
      <pc:docMkLst>
        <pc:docMk/>
      </pc:docMkLst>
      <pc:sldChg chg="modNotesTx">
        <pc:chgData name="Carissa N Weisdorf" userId="fb8f6f8e-94ec-41d1-a111-e46ae641b023" providerId="ADAL" clId="{AFD02615-C210-4671-8B0A-AFFC4D3C720E}" dt="2023-12-14T15:33:26.367" v="1014" actId="5793"/>
        <pc:sldMkLst>
          <pc:docMk/>
          <pc:sldMk cId="36536110" sldId="258"/>
        </pc:sldMkLst>
      </pc:sldChg>
      <pc:sldChg chg="modSp mod modNotesTx">
        <pc:chgData name="Carissa N Weisdorf" userId="fb8f6f8e-94ec-41d1-a111-e46ae641b023" providerId="ADAL" clId="{AFD02615-C210-4671-8B0A-AFFC4D3C720E}" dt="2023-12-14T15:06:35.583" v="285" actId="6549"/>
        <pc:sldMkLst>
          <pc:docMk/>
          <pc:sldMk cId="337934957" sldId="268"/>
        </pc:sldMkLst>
        <pc:spChg chg="mod">
          <ac:chgData name="Carissa N Weisdorf" userId="fb8f6f8e-94ec-41d1-a111-e46ae641b023" providerId="ADAL" clId="{AFD02615-C210-4671-8B0A-AFFC4D3C720E}" dt="2023-12-14T15:06:23.650" v="284"/>
          <ac:spMkLst>
            <pc:docMk/>
            <pc:sldMk cId="337934957" sldId="268"/>
            <ac:spMk id="4" creationId="{CF28748B-7810-E8FA-6A71-1ED02A0C28D0}"/>
          </ac:spMkLst>
        </pc:spChg>
      </pc:sldChg>
      <pc:sldChg chg="addSp delSp modSp mod modNotesTx">
        <pc:chgData name="Carissa N Weisdorf" userId="fb8f6f8e-94ec-41d1-a111-e46ae641b023" providerId="ADAL" clId="{AFD02615-C210-4671-8B0A-AFFC4D3C720E}" dt="2023-12-14T15:33:13.357" v="1013" actId="1076"/>
        <pc:sldMkLst>
          <pc:docMk/>
          <pc:sldMk cId="462074796" sldId="278"/>
        </pc:sldMkLst>
        <pc:spChg chg="del mod">
          <ac:chgData name="Carissa N Weisdorf" userId="fb8f6f8e-94ec-41d1-a111-e46ae641b023" providerId="ADAL" clId="{AFD02615-C210-4671-8B0A-AFFC4D3C720E}" dt="2023-12-14T15:16:27.046" v="725" actId="478"/>
          <ac:spMkLst>
            <pc:docMk/>
            <pc:sldMk cId="462074796" sldId="278"/>
            <ac:spMk id="2" creationId="{697302E6-EBEC-4847-A909-DB7A19CCC864}"/>
          </ac:spMkLst>
        </pc:spChg>
        <pc:spChg chg="add mod">
          <ac:chgData name="Carissa N Weisdorf" userId="fb8f6f8e-94ec-41d1-a111-e46ae641b023" providerId="ADAL" clId="{AFD02615-C210-4671-8B0A-AFFC4D3C720E}" dt="2023-12-14T15:33:13.357" v="1013" actId="1076"/>
          <ac:spMkLst>
            <pc:docMk/>
            <pc:sldMk cId="462074796" sldId="278"/>
            <ac:spMk id="3" creationId="{03C1754C-5A5A-8F20-3F3C-8E9433FB5627}"/>
          </ac:spMkLst>
        </pc:spChg>
        <pc:spChg chg="add del mod">
          <ac:chgData name="Carissa N Weisdorf" userId="fb8f6f8e-94ec-41d1-a111-e46ae641b023" providerId="ADAL" clId="{AFD02615-C210-4671-8B0A-AFFC4D3C720E}" dt="2023-12-14T15:33:08.283" v="1012" actId="1076"/>
          <ac:spMkLst>
            <pc:docMk/>
            <pc:sldMk cId="462074796" sldId="278"/>
            <ac:spMk id="4" creationId="{1D150EB9-41ED-60E0-5C49-DEA73D72C70C}"/>
          </ac:spMkLst>
        </pc:spChg>
        <pc:spChg chg="add del mod">
          <ac:chgData name="Carissa N Weisdorf" userId="fb8f6f8e-94ec-41d1-a111-e46ae641b023" providerId="ADAL" clId="{AFD02615-C210-4671-8B0A-AFFC4D3C720E}" dt="2023-12-14T15:17:25.202" v="886" actId="21"/>
          <ac:spMkLst>
            <pc:docMk/>
            <pc:sldMk cId="462074796" sldId="278"/>
            <ac:spMk id="9" creationId="{FADC4891-FD55-A728-A157-D25901287631}"/>
          </ac:spMkLst>
        </pc:spChg>
        <pc:picChg chg="add del">
          <ac:chgData name="Carissa N Weisdorf" userId="fb8f6f8e-94ec-41d1-a111-e46ae641b023" providerId="ADAL" clId="{AFD02615-C210-4671-8B0A-AFFC4D3C720E}" dt="2023-12-14T15:14:35.239" v="342"/>
          <ac:picMkLst>
            <pc:docMk/>
            <pc:sldMk cId="462074796" sldId="278"/>
            <ac:picMk id="6" creationId="{23FEF670-A485-56BB-22A5-D15FF2E78CCD}"/>
          </ac:picMkLst>
        </pc:picChg>
        <pc:picChg chg="mod">
          <ac:chgData name="Carissa N Weisdorf" userId="fb8f6f8e-94ec-41d1-a111-e46ae641b023" providerId="ADAL" clId="{AFD02615-C210-4671-8B0A-AFFC4D3C720E}" dt="2023-12-14T15:30:55.391" v="995" actId="1076"/>
          <ac:picMkLst>
            <pc:docMk/>
            <pc:sldMk cId="462074796" sldId="278"/>
            <ac:picMk id="7" creationId="{59495B4C-BF20-3850-24F6-A4A2168B20A3}"/>
          </ac:picMkLst>
        </pc:picChg>
      </pc:sldChg>
      <pc:sldChg chg="addSp delSp modSp del mod">
        <pc:chgData name="Carissa N Weisdorf" userId="fb8f6f8e-94ec-41d1-a111-e46ae641b023" providerId="ADAL" clId="{AFD02615-C210-4671-8B0A-AFFC4D3C720E}" dt="2023-12-14T15:02:29.638" v="96" actId="2696"/>
        <pc:sldMkLst>
          <pc:docMk/>
          <pc:sldMk cId="1394870607" sldId="280"/>
        </pc:sldMkLst>
        <pc:spChg chg="mod">
          <ac:chgData name="Carissa N Weisdorf" userId="fb8f6f8e-94ec-41d1-a111-e46ae641b023" providerId="ADAL" clId="{AFD02615-C210-4671-8B0A-AFFC4D3C720E}" dt="2023-12-14T14:56:36.399" v="43" actId="21"/>
          <ac:spMkLst>
            <pc:docMk/>
            <pc:sldMk cId="1394870607" sldId="280"/>
            <ac:spMk id="2" creationId="{31624F27-42E5-3852-F82F-C75ACAB7AF19}"/>
          </ac:spMkLst>
        </pc:spChg>
        <pc:spChg chg="del">
          <ac:chgData name="Carissa N Weisdorf" userId="fb8f6f8e-94ec-41d1-a111-e46ae641b023" providerId="ADAL" clId="{AFD02615-C210-4671-8B0A-AFFC4D3C720E}" dt="2023-12-14T15:00:00.545" v="88" actId="21"/>
          <ac:spMkLst>
            <pc:docMk/>
            <pc:sldMk cId="1394870607" sldId="280"/>
            <ac:spMk id="4" creationId="{BD822E1B-8D16-1963-ABBC-F6ACA0E71593}"/>
          </ac:spMkLst>
        </pc:spChg>
        <pc:spChg chg="del mod">
          <ac:chgData name="Carissa N Weisdorf" userId="fb8f6f8e-94ec-41d1-a111-e46ae641b023" providerId="ADAL" clId="{AFD02615-C210-4671-8B0A-AFFC4D3C720E}" dt="2023-12-14T14:57:24.833" v="61"/>
          <ac:spMkLst>
            <pc:docMk/>
            <pc:sldMk cId="1394870607" sldId="280"/>
            <ac:spMk id="5" creationId="{29B53F2E-6D50-B1FE-B948-FF1F488DC8A9}"/>
          </ac:spMkLst>
        </pc:spChg>
        <pc:spChg chg="add mod">
          <ac:chgData name="Carissa N Weisdorf" userId="fb8f6f8e-94ec-41d1-a111-e46ae641b023" providerId="ADAL" clId="{AFD02615-C210-4671-8B0A-AFFC4D3C720E}" dt="2023-12-14T15:00:00.545" v="88" actId="21"/>
          <ac:spMkLst>
            <pc:docMk/>
            <pc:sldMk cId="1394870607" sldId="280"/>
            <ac:spMk id="7" creationId="{98382F3E-05B5-FD2A-6875-2BEDB880BAA9}"/>
          </ac:spMkLst>
        </pc:spChg>
      </pc:sldChg>
      <pc:sldChg chg="del">
        <pc:chgData name="Carissa N Weisdorf" userId="fb8f6f8e-94ec-41d1-a111-e46ae641b023" providerId="ADAL" clId="{AFD02615-C210-4671-8B0A-AFFC4D3C720E}" dt="2023-12-14T14:53:21.485" v="0" actId="2696"/>
        <pc:sldMkLst>
          <pc:docMk/>
          <pc:sldMk cId="3700700654" sldId="288"/>
        </pc:sldMkLst>
      </pc:sldChg>
      <pc:sldChg chg="addSp delSp modSp mod ord">
        <pc:chgData name="Carissa N Weisdorf" userId="fb8f6f8e-94ec-41d1-a111-e46ae641b023" providerId="ADAL" clId="{AFD02615-C210-4671-8B0A-AFFC4D3C720E}" dt="2023-12-14T15:10:27.083" v="286" actId="27107"/>
        <pc:sldMkLst>
          <pc:docMk/>
          <pc:sldMk cId="1794836345" sldId="289"/>
        </pc:sldMkLst>
        <pc:spChg chg="mod ord">
          <ac:chgData name="Carissa N Weisdorf" userId="fb8f6f8e-94ec-41d1-a111-e46ae641b023" providerId="ADAL" clId="{AFD02615-C210-4671-8B0A-AFFC4D3C720E}" dt="2023-12-14T15:00:25.574" v="93" actId="404"/>
          <ac:spMkLst>
            <pc:docMk/>
            <pc:sldMk cId="1794836345" sldId="289"/>
            <ac:spMk id="4" creationId="{018E2BE9-7D05-88B7-1C44-3D19EEF62336}"/>
          </ac:spMkLst>
        </pc:spChg>
        <pc:spChg chg="mod">
          <ac:chgData name="Carissa N Weisdorf" userId="fb8f6f8e-94ec-41d1-a111-e46ae641b023" providerId="ADAL" clId="{AFD02615-C210-4671-8B0A-AFFC4D3C720E}" dt="2023-12-14T15:10:27.083" v="286" actId="27107"/>
          <ac:spMkLst>
            <pc:docMk/>
            <pc:sldMk cId="1794836345" sldId="289"/>
            <ac:spMk id="5" creationId="{053074D4-5D81-4A7D-2362-D1D4B86A495D}"/>
          </ac:spMkLst>
        </pc:spChg>
        <pc:spChg chg="add del mod">
          <ac:chgData name="Carissa N Weisdorf" userId="fb8f6f8e-94ec-41d1-a111-e46ae641b023" providerId="ADAL" clId="{AFD02615-C210-4671-8B0A-AFFC4D3C720E}" dt="2023-12-14T14:54:26.827" v="13"/>
          <ac:spMkLst>
            <pc:docMk/>
            <pc:sldMk cId="1794836345" sldId="289"/>
            <ac:spMk id="7" creationId="{D87077AC-05F7-991C-FADB-CB521BE87965}"/>
          </ac:spMkLst>
        </pc:spChg>
        <pc:spChg chg="add mod">
          <ac:chgData name="Carissa N Weisdorf" userId="fb8f6f8e-94ec-41d1-a111-e46ae641b023" providerId="ADAL" clId="{AFD02615-C210-4671-8B0A-AFFC4D3C720E}" dt="2023-12-14T15:00:36.381" v="94" actId="1076"/>
          <ac:spMkLst>
            <pc:docMk/>
            <pc:sldMk cId="1794836345" sldId="289"/>
            <ac:spMk id="9" creationId="{9CC9B208-3960-DA33-B1DD-970B71F4842D}"/>
          </ac:spMkLst>
        </pc:spChg>
        <pc:spChg chg="add mod">
          <ac:chgData name="Carissa N Weisdorf" userId="fb8f6f8e-94ec-41d1-a111-e46ae641b023" providerId="ADAL" clId="{AFD02615-C210-4671-8B0A-AFFC4D3C720E}" dt="2023-12-14T14:57:18.993" v="58" actId="1076"/>
          <ac:spMkLst>
            <pc:docMk/>
            <pc:sldMk cId="1794836345" sldId="289"/>
            <ac:spMk id="10" creationId="{2C0883F4-4199-CC34-54B0-605ED3299C3C}"/>
          </ac:spMkLst>
        </pc:spChg>
        <pc:spChg chg="add mod">
          <ac:chgData name="Carissa N Weisdorf" userId="fb8f6f8e-94ec-41d1-a111-e46ae641b023" providerId="ADAL" clId="{AFD02615-C210-4671-8B0A-AFFC4D3C720E}" dt="2023-12-14T15:00:09.602" v="91" actId="1076"/>
          <ac:spMkLst>
            <pc:docMk/>
            <pc:sldMk cId="1794836345" sldId="289"/>
            <ac:spMk id="12" creationId="{E8B67CBD-5CF8-B001-E3CB-E38A2549F59A}"/>
          </ac:spMkLst>
        </pc:spChg>
        <pc:spChg chg="add mod">
          <ac:chgData name="Carissa N Weisdorf" userId="fb8f6f8e-94ec-41d1-a111-e46ae641b023" providerId="ADAL" clId="{AFD02615-C210-4671-8B0A-AFFC4D3C720E}" dt="2023-12-14T15:00:17.619" v="92" actId="1076"/>
          <ac:spMkLst>
            <pc:docMk/>
            <pc:sldMk cId="1794836345" sldId="289"/>
            <ac:spMk id="13" creationId="{EDA7CB79-2DFA-FD3C-D436-A696F94757D2}"/>
          </ac:spMkLst>
        </pc:spChg>
        <pc:picChg chg="add del mod">
          <ac:chgData name="Carissa N Weisdorf" userId="fb8f6f8e-94ec-41d1-a111-e46ae641b023" providerId="ADAL" clId="{AFD02615-C210-4671-8B0A-AFFC4D3C720E}" dt="2023-12-14T14:54:26.821" v="11" actId="21"/>
          <ac:picMkLst>
            <pc:docMk/>
            <pc:sldMk cId="1794836345" sldId="289"/>
            <ac:picMk id="6" creationId="{09B0F2AC-287A-0214-F2B3-6C95A223E82A}"/>
          </ac:picMkLst>
        </pc:picChg>
        <pc:picChg chg="add mod">
          <ac:chgData name="Carissa N Weisdorf" userId="fb8f6f8e-94ec-41d1-a111-e46ae641b023" providerId="ADAL" clId="{AFD02615-C210-4671-8B0A-AFFC4D3C720E}" dt="2023-12-14T14:59:43.930" v="86" actId="1076"/>
          <ac:picMkLst>
            <pc:docMk/>
            <pc:sldMk cId="1794836345" sldId="289"/>
            <ac:picMk id="11" creationId="{96C53A08-684C-B672-2FCB-6A359CAC31C1}"/>
          </ac:picMkLst>
        </pc:picChg>
      </pc:sldChg>
      <pc:sldChg chg="delSp new del mod">
        <pc:chgData name="Carissa N Weisdorf" userId="fb8f6f8e-94ec-41d1-a111-e46ae641b023" providerId="ADAL" clId="{AFD02615-C210-4671-8B0A-AFFC4D3C720E}" dt="2023-12-14T15:02:38.004" v="99" actId="2696"/>
        <pc:sldMkLst>
          <pc:docMk/>
          <pc:sldMk cId="3181099015" sldId="290"/>
        </pc:sldMkLst>
        <pc:spChg chg="del">
          <ac:chgData name="Carissa N Weisdorf" userId="fb8f6f8e-94ec-41d1-a111-e46ae641b023" providerId="ADAL" clId="{AFD02615-C210-4671-8B0A-AFFC4D3C720E}" dt="2023-12-14T14:53:50.651" v="3" actId="21"/>
          <ac:spMkLst>
            <pc:docMk/>
            <pc:sldMk cId="3181099015" sldId="290"/>
            <ac:spMk id="2" creationId="{939E8213-8D52-0E30-B68B-8902A658709E}"/>
          </ac:spMkLst>
        </pc:spChg>
      </pc:sldChg>
      <pc:sldChg chg="del">
        <pc:chgData name="Carissa N Weisdorf" userId="fb8f6f8e-94ec-41d1-a111-e46ae641b023" providerId="ADAL" clId="{AFD02615-C210-4671-8B0A-AFFC4D3C720E}" dt="2023-12-14T14:53:29.878" v="1" actId="2696"/>
        <pc:sldMkLst>
          <pc:docMk/>
          <pc:sldMk cId="3236562598" sldId="290"/>
        </pc:sldMkLst>
      </pc:sldChg>
    </pc:docChg>
  </pc:docChgLst>
  <pc:docChgLst>
    <pc:chgData name="Carissa N Weisdorf" userId="S::carissa.weisdorf@hennepin.us::fb8f6f8e-94ec-41d1-a111-e46ae641b023" providerId="AD" clId="Web-{CEF4B315-1CAB-179E-6F04-6CE069CC6548}"/>
    <pc:docChg chg="modSld">
      <pc:chgData name="Carissa N Weisdorf" userId="S::carissa.weisdorf@hennepin.us::fb8f6f8e-94ec-41d1-a111-e46ae641b023" providerId="AD" clId="Web-{CEF4B315-1CAB-179E-6F04-6CE069CC6548}" dt="2024-01-22T16:29:22.992" v="475" actId="20577"/>
      <pc:docMkLst>
        <pc:docMk/>
      </pc:docMkLst>
      <pc:sldChg chg="addSp delSp modSp modCm">
        <pc:chgData name="Carissa N Weisdorf" userId="S::carissa.weisdorf@hennepin.us::fb8f6f8e-94ec-41d1-a111-e46ae641b023" providerId="AD" clId="Web-{CEF4B315-1CAB-179E-6F04-6CE069CC6548}" dt="2024-01-22T16:29:22.992" v="475" actId="20577"/>
        <pc:sldMkLst>
          <pc:docMk/>
          <pc:sldMk cId="4105768919" sldId="271"/>
        </pc:sldMkLst>
        <pc:spChg chg="mod">
          <ac:chgData name="Carissa N Weisdorf" userId="S::carissa.weisdorf@hennepin.us::fb8f6f8e-94ec-41d1-a111-e46ae641b023" providerId="AD" clId="Web-{CEF4B315-1CAB-179E-6F04-6CE069CC6548}" dt="2024-01-22T16:27:55.600" v="464" actId="20577"/>
          <ac:spMkLst>
            <pc:docMk/>
            <pc:sldMk cId="4105768919" sldId="271"/>
            <ac:spMk id="2" creationId="{00000000-0000-0000-0000-000000000000}"/>
          </ac:spMkLst>
        </pc:spChg>
        <pc:spChg chg="mod">
          <ac:chgData name="Carissa N Weisdorf" userId="S::carissa.weisdorf@hennepin.us::fb8f6f8e-94ec-41d1-a111-e46ae641b023" providerId="AD" clId="Web-{CEF4B315-1CAB-179E-6F04-6CE069CC6548}" dt="2024-01-22T16:29:22.992" v="475" actId="20577"/>
          <ac:spMkLst>
            <pc:docMk/>
            <pc:sldMk cId="4105768919" sldId="271"/>
            <ac:spMk id="3" creationId="{00000000-0000-0000-0000-000000000000}"/>
          </ac:spMkLst>
        </pc:spChg>
        <pc:spChg chg="add del mod">
          <ac:chgData name="Carissa N Weisdorf" userId="S::carissa.weisdorf@hennepin.us::fb8f6f8e-94ec-41d1-a111-e46ae641b023" providerId="AD" clId="Web-{CEF4B315-1CAB-179E-6F04-6CE069CC6548}" dt="2024-01-22T16:13:19.461" v="132"/>
          <ac:spMkLst>
            <pc:docMk/>
            <pc:sldMk cId="4105768919" sldId="271"/>
            <ac:spMk id="5" creationId="{8D01F9DF-1E08-3598-875B-D9EF24857156}"/>
          </ac:spMkLst>
        </pc:spChg>
        <pc:picChg chg="mod">
          <ac:chgData name="Carissa N Weisdorf" userId="S::carissa.weisdorf@hennepin.us::fb8f6f8e-94ec-41d1-a111-e46ae641b023" providerId="AD" clId="Web-{CEF4B315-1CAB-179E-6F04-6CE069CC6548}" dt="2024-01-22T16:13:14.039" v="72" actId="1076"/>
          <ac:picMkLst>
            <pc:docMk/>
            <pc:sldMk cId="4105768919" sldId="271"/>
            <ac:picMk id="4" creationId="{D972369B-7E10-4861-D209-BDB1E049295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issa N Weisdorf" userId="S::carissa.weisdorf@hennepin.us::fb8f6f8e-94ec-41d1-a111-e46ae641b023" providerId="AD" clId="Web-{CEF4B315-1CAB-179E-6F04-6CE069CC6548}" dt="2024-01-22T16:29:19.226" v="473" actId="20577"/>
              <pc2:cmMkLst xmlns:pc2="http://schemas.microsoft.com/office/powerpoint/2019/9/main/command">
                <pc:docMk/>
                <pc:sldMk cId="4105768919" sldId="271"/>
                <pc2:cmMk id="{A2C08D85-A802-4221-85DE-0C4CA949B526}"/>
              </pc2:cmMkLst>
            </pc226:cmChg>
          </p:ext>
        </pc:extLst>
      </pc:sldChg>
    </pc:docChg>
  </pc:docChgLst>
  <pc:docChgLst>
    <pc:chgData name="Carissa N Weisdorf" userId="S::carissa.weisdorf@hennepin.us::fb8f6f8e-94ec-41d1-a111-e46ae641b023" providerId="AD" clId="Web-{85D7BAFC-65EF-83F4-9967-B3C6265404E0}"/>
    <pc:docChg chg="addSld delSld modSld sldOrd">
      <pc:chgData name="Carissa N Weisdorf" userId="S::carissa.weisdorf@hennepin.us::fb8f6f8e-94ec-41d1-a111-e46ae641b023" providerId="AD" clId="Web-{85D7BAFC-65EF-83F4-9967-B3C6265404E0}" dt="2023-10-11T16:55:13.991" v="299" actId="20577"/>
      <pc:docMkLst>
        <pc:docMk/>
      </pc:docMkLst>
      <pc:sldChg chg="ord">
        <pc:chgData name="Carissa N Weisdorf" userId="S::carissa.weisdorf@hennepin.us::fb8f6f8e-94ec-41d1-a111-e46ae641b023" providerId="AD" clId="Web-{85D7BAFC-65EF-83F4-9967-B3C6265404E0}" dt="2023-10-11T14:27:45.958" v="10"/>
        <pc:sldMkLst>
          <pc:docMk/>
          <pc:sldMk cId="1437005412" sldId="262"/>
        </pc:sldMkLst>
      </pc:sldChg>
      <pc:sldChg chg="modSp">
        <pc:chgData name="Carissa N Weisdorf" userId="S::carissa.weisdorf@hennepin.us::fb8f6f8e-94ec-41d1-a111-e46ae641b023" providerId="AD" clId="Web-{85D7BAFC-65EF-83F4-9967-B3C6265404E0}" dt="2023-10-11T14:33:01.541" v="82" actId="20577"/>
        <pc:sldMkLst>
          <pc:docMk/>
          <pc:sldMk cId="337934957" sldId="268"/>
        </pc:sldMkLst>
        <pc:spChg chg="mod">
          <ac:chgData name="Carissa N Weisdorf" userId="S::carissa.weisdorf@hennepin.us::fb8f6f8e-94ec-41d1-a111-e46ae641b023" providerId="AD" clId="Web-{85D7BAFC-65EF-83F4-9967-B3C6265404E0}" dt="2023-10-11T14:32:30.103" v="51" actId="20577"/>
          <ac:spMkLst>
            <pc:docMk/>
            <pc:sldMk cId="337934957" sldId="268"/>
            <ac:spMk id="2" creationId="{316F9A7A-445A-42EC-D22A-83FEE1058CAD}"/>
          </ac:spMkLst>
        </pc:spChg>
        <pc:spChg chg="mod">
          <ac:chgData name="Carissa N Weisdorf" userId="S::carissa.weisdorf@hennepin.us::fb8f6f8e-94ec-41d1-a111-e46ae641b023" providerId="AD" clId="Web-{85D7BAFC-65EF-83F4-9967-B3C6265404E0}" dt="2023-10-11T14:33:01.541" v="82" actId="20577"/>
          <ac:spMkLst>
            <pc:docMk/>
            <pc:sldMk cId="337934957" sldId="268"/>
            <ac:spMk id="4" creationId="{CF28748B-7810-E8FA-6A71-1ED02A0C28D0}"/>
          </ac:spMkLst>
        </pc:spChg>
      </pc:sldChg>
      <pc:sldChg chg="del">
        <pc:chgData name="Carissa N Weisdorf" userId="S::carissa.weisdorf@hennepin.us::fb8f6f8e-94ec-41d1-a111-e46ae641b023" providerId="AD" clId="Web-{85D7BAFC-65EF-83F4-9967-B3C6265404E0}" dt="2023-10-11T14:27:42.317" v="9"/>
        <pc:sldMkLst>
          <pc:docMk/>
          <pc:sldMk cId="2207688411" sldId="270"/>
        </pc:sldMkLst>
      </pc:sldChg>
      <pc:sldChg chg="modSp addCm delCm modCm">
        <pc:chgData name="Carissa N Weisdorf" userId="S::carissa.weisdorf@hennepin.us::fb8f6f8e-94ec-41d1-a111-e46ae641b023" providerId="AD" clId="Web-{85D7BAFC-65EF-83F4-9967-B3C6265404E0}" dt="2023-10-11T14:27:10.332" v="8"/>
        <pc:sldMkLst>
          <pc:docMk/>
          <pc:sldMk cId="4105768919" sldId="271"/>
        </pc:sldMkLst>
        <pc:spChg chg="mod">
          <ac:chgData name="Carissa N Weisdorf" userId="S::carissa.weisdorf@hennepin.us::fb8f6f8e-94ec-41d1-a111-e46ae641b023" providerId="AD" clId="Web-{85D7BAFC-65EF-83F4-9967-B3C6265404E0}" dt="2023-10-11T14:26:30.285" v="6" actId="20577"/>
          <ac:spMkLst>
            <pc:docMk/>
            <pc:sldMk cId="4105768919" sldId="271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Carissa N Weisdorf" userId="S::carissa.weisdorf@hennepin.us::fb8f6f8e-94ec-41d1-a111-e46ae641b023" providerId="AD" clId="Web-{85D7BAFC-65EF-83F4-9967-B3C6265404E0}" dt="2023-10-11T14:26:30.410" v="7"/>
              <pc2:cmMkLst xmlns:pc2="http://schemas.microsoft.com/office/powerpoint/2019/9/main/command">
                <pc:docMk/>
                <pc:sldMk cId="4105768919" sldId="271"/>
                <pc2:cmMk id="{9AE418D1-FE24-4B6F-981E-03EA3C16BDF8}"/>
              </pc2:cmMkLst>
            </pc226:cmChg>
            <pc226:cmChg xmlns:pc226="http://schemas.microsoft.com/office/powerpoint/2022/06/main/command" chg="add">
              <pc226:chgData name="Carissa N Weisdorf" userId="S::carissa.weisdorf@hennepin.us::fb8f6f8e-94ec-41d1-a111-e46ae641b023" providerId="AD" clId="Web-{85D7BAFC-65EF-83F4-9967-B3C6265404E0}" dt="2023-10-11T14:27:10.332" v="8"/>
              <pc2:cmMkLst xmlns:pc2="http://schemas.microsoft.com/office/powerpoint/2019/9/main/command">
                <pc:docMk/>
                <pc:sldMk cId="4105768919" sldId="271"/>
                <pc2:cmMk id="{A17028F8-2348-4814-AAA2-9C2364D5BE58}"/>
              </pc2:cmMkLst>
            </pc226:cmChg>
          </p:ext>
        </pc:extLst>
      </pc:sldChg>
      <pc:sldChg chg="modSp new">
        <pc:chgData name="Carissa N Weisdorf" userId="S::carissa.weisdorf@hennepin.us::fb8f6f8e-94ec-41d1-a111-e46ae641b023" providerId="AD" clId="Web-{85D7BAFC-65EF-83F4-9967-B3C6265404E0}" dt="2023-10-11T14:24:16.533" v="3" actId="20577"/>
        <pc:sldMkLst>
          <pc:docMk/>
          <pc:sldMk cId="739790625" sldId="274"/>
        </pc:sldMkLst>
        <pc:spChg chg="mod">
          <ac:chgData name="Carissa N Weisdorf" userId="S::carissa.weisdorf@hennepin.us::fb8f6f8e-94ec-41d1-a111-e46ae641b023" providerId="AD" clId="Web-{85D7BAFC-65EF-83F4-9967-B3C6265404E0}" dt="2023-10-11T14:24:16.533" v="3" actId="20577"/>
          <ac:spMkLst>
            <pc:docMk/>
            <pc:sldMk cId="739790625" sldId="274"/>
            <ac:spMk id="2" creationId="{F62A0540-D474-43C0-A7BE-493CD4192F9B}"/>
          </ac:spMkLst>
        </pc:spChg>
      </pc:sldChg>
      <pc:sldChg chg="modSp new ord">
        <pc:chgData name="Carissa N Weisdorf" userId="S::carissa.weisdorf@hennepin.us::fb8f6f8e-94ec-41d1-a111-e46ae641b023" providerId="AD" clId="Web-{85D7BAFC-65EF-83F4-9967-B3C6265404E0}" dt="2023-10-11T14:29:20.741" v="42"/>
        <pc:sldMkLst>
          <pc:docMk/>
          <pc:sldMk cId="1859529975" sldId="275"/>
        </pc:sldMkLst>
        <pc:spChg chg="mod">
          <ac:chgData name="Carissa N Weisdorf" userId="S::carissa.weisdorf@hennepin.us::fb8f6f8e-94ec-41d1-a111-e46ae641b023" providerId="AD" clId="Web-{85D7BAFC-65EF-83F4-9967-B3C6265404E0}" dt="2023-10-11T14:28:33.490" v="41" actId="20577"/>
          <ac:spMkLst>
            <pc:docMk/>
            <pc:sldMk cId="1859529975" sldId="275"/>
            <ac:spMk id="2" creationId="{2AC7351E-00C2-5E4E-7799-2A6273109110}"/>
          </ac:spMkLst>
        </pc:spChg>
      </pc:sldChg>
      <pc:sldChg chg="modSp new">
        <pc:chgData name="Carissa N Weisdorf" userId="S::carissa.weisdorf@hennepin.us::fb8f6f8e-94ec-41d1-a111-e46ae641b023" providerId="AD" clId="Web-{85D7BAFC-65EF-83F4-9967-B3C6265404E0}" dt="2023-10-11T16:55:13.991" v="299" actId="20577"/>
        <pc:sldMkLst>
          <pc:docMk/>
          <pc:sldMk cId="1432243866" sldId="276"/>
        </pc:sldMkLst>
        <pc:spChg chg="mod">
          <ac:chgData name="Carissa N Weisdorf" userId="S::carissa.weisdorf@hennepin.us::fb8f6f8e-94ec-41d1-a111-e46ae641b023" providerId="AD" clId="Web-{85D7BAFC-65EF-83F4-9967-B3C6265404E0}" dt="2023-10-11T14:35:08.903" v="138" actId="20577"/>
          <ac:spMkLst>
            <pc:docMk/>
            <pc:sldMk cId="1432243866" sldId="276"/>
            <ac:spMk id="2" creationId="{CA4A01A8-6261-A861-624B-99202186175A}"/>
          </ac:spMkLst>
        </pc:spChg>
        <pc:spChg chg="mod">
          <ac:chgData name="Carissa N Weisdorf" userId="S::carissa.weisdorf@hennepin.us::fb8f6f8e-94ec-41d1-a111-e46ae641b023" providerId="AD" clId="Web-{85D7BAFC-65EF-83F4-9967-B3C6265404E0}" dt="2023-10-11T16:55:13.991" v="299" actId="20577"/>
          <ac:spMkLst>
            <pc:docMk/>
            <pc:sldMk cId="1432243866" sldId="276"/>
            <ac:spMk id="4" creationId="{15F4CCB4-1AF9-B65F-9868-0F457CF6061D}"/>
          </ac:spMkLst>
        </pc:spChg>
      </pc:sldChg>
      <pc:sldChg chg="modSp new">
        <pc:chgData name="Carissa N Weisdorf" userId="S::carissa.weisdorf@hennepin.us::fb8f6f8e-94ec-41d1-a111-e46ae641b023" providerId="AD" clId="Web-{85D7BAFC-65EF-83F4-9967-B3C6265404E0}" dt="2023-10-11T14:35:54.888" v="153" actId="20577"/>
        <pc:sldMkLst>
          <pc:docMk/>
          <pc:sldMk cId="2316721256" sldId="277"/>
        </pc:sldMkLst>
        <pc:spChg chg="mod">
          <ac:chgData name="Carissa N Weisdorf" userId="S::carissa.weisdorf@hennepin.us::fb8f6f8e-94ec-41d1-a111-e46ae641b023" providerId="AD" clId="Web-{85D7BAFC-65EF-83F4-9967-B3C6265404E0}" dt="2023-10-11T14:35:51.763" v="151" actId="20577"/>
          <ac:spMkLst>
            <pc:docMk/>
            <pc:sldMk cId="2316721256" sldId="277"/>
            <ac:spMk id="2" creationId="{28BDD847-9B33-19B4-4158-CCD113FFE092}"/>
          </ac:spMkLst>
        </pc:spChg>
        <pc:spChg chg="mod">
          <ac:chgData name="Carissa N Weisdorf" userId="S::carissa.weisdorf@hennepin.us::fb8f6f8e-94ec-41d1-a111-e46ae641b023" providerId="AD" clId="Web-{85D7BAFC-65EF-83F4-9967-B3C6265404E0}" dt="2023-10-11T14:35:54.888" v="153" actId="20577"/>
          <ac:spMkLst>
            <pc:docMk/>
            <pc:sldMk cId="2316721256" sldId="277"/>
            <ac:spMk id="4" creationId="{DC7F5209-449D-B877-4E96-69B610C54A0A}"/>
          </ac:spMkLst>
        </pc:spChg>
      </pc:sldChg>
      <pc:sldChg chg="modSp new">
        <pc:chgData name="Carissa N Weisdorf" userId="S::carissa.weisdorf@hennepin.us::fb8f6f8e-94ec-41d1-a111-e46ae641b023" providerId="AD" clId="Web-{85D7BAFC-65EF-83F4-9967-B3C6265404E0}" dt="2023-10-11T14:37:04.295" v="176" actId="20577"/>
        <pc:sldMkLst>
          <pc:docMk/>
          <pc:sldMk cId="462074796" sldId="278"/>
        </pc:sldMkLst>
        <pc:spChg chg="mod">
          <ac:chgData name="Carissa N Weisdorf" userId="S::carissa.weisdorf@hennepin.us::fb8f6f8e-94ec-41d1-a111-e46ae641b023" providerId="AD" clId="Web-{85D7BAFC-65EF-83F4-9967-B3C6265404E0}" dt="2023-10-11T14:37:04.295" v="176" actId="20577"/>
          <ac:spMkLst>
            <pc:docMk/>
            <pc:sldMk cId="462074796" sldId="278"/>
            <ac:spMk id="2" creationId="{697302E6-EBEC-4847-A909-DB7A19CCC864}"/>
          </ac:spMkLst>
        </pc:spChg>
        <pc:spChg chg="mod">
          <ac:chgData name="Carissa N Weisdorf" userId="S::carissa.weisdorf@hennepin.us::fb8f6f8e-94ec-41d1-a111-e46ae641b023" providerId="AD" clId="Web-{85D7BAFC-65EF-83F4-9967-B3C6265404E0}" dt="2023-10-11T14:36:56.608" v="175" actId="20577"/>
          <ac:spMkLst>
            <pc:docMk/>
            <pc:sldMk cId="462074796" sldId="278"/>
            <ac:spMk id="3" creationId="{24A515BA-95D3-B8BA-F074-7E18D9AED801}"/>
          </ac:spMkLst>
        </pc:spChg>
      </pc:sldChg>
      <pc:sldChg chg="modSp new">
        <pc:chgData name="Carissa N Weisdorf" userId="S::carissa.weisdorf@hennepin.us::fb8f6f8e-94ec-41d1-a111-e46ae641b023" providerId="AD" clId="Web-{85D7BAFC-65EF-83F4-9967-B3C6265404E0}" dt="2023-10-11T14:40:13.236" v="246" actId="20577"/>
        <pc:sldMkLst>
          <pc:docMk/>
          <pc:sldMk cId="135481350" sldId="279"/>
        </pc:sldMkLst>
        <pc:spChg chg="mod">
          <ac:chgData name="Carissa N Weisdorf" userId="S::carissa.weisdorf@hennepin.us::fb8f6f8e-94ec-41d1-a111-e46ae641b023" providerId="AD" clId="Web-{85D7BAFC-65EF-83F4-9967-B3C6265404E0}" dt="2023-10-11T14:38:33" v="185" actId="20577"/>
          <ac:spMkLst>
            <pc:docMk/>
            <pc:sldMk cId="135481350" sldId="279"/>
            <ac:spMk id="2" creationId="{4A774529-5B51-EAEE-D28E-647797A90561}"/>
          </ac:spMkLst>
        </pc:spChg>
        <pc:spChg chg="mod">
          <ac:chgData name="Carissa N Weisdorf" userId="S::carissa.weisdorf@hennepin.us::fb8f6f8e-94ec-41d1-a111-e46ae641b023" providerId="AD" clId="Web-{85D7BAFC-65EF-83F4-9967-B3C6265404E0}" dt="2023-10-11T14:40:13.236" v="246" actId="20577"/>
          <ac:spMkLst>
            <pc:docMk/>
            <pc:sldMk cId="135481350" sldId="279"/>
            <ac:spMk id="4" creationId="{97908965-0D2B-517E-C05A-5FFF81A8BAFA}"/>
          </ac:spMkLst>
        </pc:spChg>
      </pc:sldChg>
      <pc:sldChg chg="modSp new">
        <pc:chgData name="Carissa N Weisdorf" userId="S::carissa.weisdorf@hennepin.us::fb8f6f8e-94ec-41d1-a111-e46ae641b023" providerId="AD" clId="Web-{85D7BAFC-65EF-83F4-9967-B3C6265404E0}" dt="2023-10-11T14:41:02.346" v="298" actId="20577"/>
        <pc:sldMkLst>
          <pc:docMk/>
          <pc:sldMk cId="1394870607" sldId="280"/>
        </pc:sldMkLst>
        <pc:spChg chg="mod">
          <ac:chgData name="Carissa N Weisdorf" userId="S::carissa.weisdorf@hennepin.us::fb8f6f8e-94ec-41d1-a111-e46ae641b023" providerId="AD" clId="Web-{85D7BAFC-65EF-83F4-9967-B3C6265404E0}" dt="2023-10-11T14:41:02.346" v="298" actId="20577"/>
          <ac:spMkLst>
            <pc:docMk/>
            <pc:sldMk cId="1394870607" sldId="280"/>
            <ac:spMk id="2" creationId="{31624F27-42E5-3852-F82F-C75ACAB7AF19}"/>
          </ac:spMkLst>
        </pc:spChg>
        <pc:spChg chg="mod">
          <ac:chgData name="Carissa N Weisdorf" userId="S::carissa.weisdorf@hennepin.us::fb8f6f8e-94ec-41d1-a111-e46ae641b023" providerId="AD" clId="Web-{85D7BAFC-65EF-83F4-9967-B3C6265404E0}" dt="2023-10-11T14:41:00.565" v="296" actId="20577"/>
          <ac:spMkLst>
            <pc:docMk/>
            <pc:sldMk cId="1394870607" sldId="280"/>
            <ac:spMk id="4" creationId="{BD822E1B-8D16-1963-ABBC-F6ACA0E7159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0BC67-23C9-2F48-B20A-1DB1D07B10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D5A1F-1E19-AB4D-9F91-E209B821A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8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Font typeface="Wingdings,Sans-Serif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6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84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7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3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25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5809-CB03-7FE2-5F7D-A2EFB452E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E2B0E7-2F4C-A421-7971-7F7FF5CD1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8A6632-FAB2-9DAA-63F6-77FD7A2EA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C0191-175E-082D-8EC7-B6AF5529B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57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55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3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04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05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2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838200" y="365125"/>
            <a:ext cx="49549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Segoe UI Light" panose="020B0502040204020203" pitchFamily="34" charset="0"/>
              </a:rPr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495499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1212760"/>
            <a:ext cx="4954589" cy="3313684"/>
          </a:xfrm>
        </p:spPr>
        <p:txBody>
          <a:bodyPr anchor="ctr"/>
          <a:lstStyle>
            <a:lvl1pPr marL="0" indent="0">
              <a:buNone/>
              <a:defRPr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8580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200" y="6193363"/>
            <a:ext cx="4954588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035342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79538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6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83443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499986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6781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6196780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606226" y="2555766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141859" y="2555765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7492" y="2555764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270805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387863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4504921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93018" y="2360689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393018" y="3487382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393018" y="4603767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04588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089213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147704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289177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430650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9486173" y="4187542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2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4083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572001"/>
            <a:ext cx="12192000" cy="110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6540"/>
            <a:ext cx="10515600" cy="533949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199" y="1030143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357813"/>
            <a:ext cx="10515600" cy="236537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/>
              <a:t>Department and presenter name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0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5"/>
          </p:nvPr>
        </p:nvSpPr>
        <p:spPr>
          <a:xfrm>
            <a:off x="1089025" y="4153459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3144736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27"/>
          </p:nvPr>
        </p:nvSpPr>
        <p:spPr>
          <a:xfrm>
            <a:off x="5289177" y="4183285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28"/>
          </p:nvPr>
        </p:nvSpPr>
        <p:spPr>
          <a:xfrm>
            <a:off x="7342574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486173" y="4153458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2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738265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83814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A1D971C-21EA-4BE4-B643-12FB5ADB6F32}" type="datetime1">
              <a:rPr lang="en-US" smtClean="0"/>
              <a:t>3/18/2024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57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nepin Coun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572001"/>
            <a:ext cx="12192000" cy="110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6540"/>
            <a:ext cx="10515600" cy="533949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199" y="1030143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357813"/>
            <a:ext cx="10515600" cy="236537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/>
              <a:t>Department and presenter name here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7B96408-6EC6-478F-89C8-C6B5E041F00D}" type="datetime1">
              <a:rPr lang="en-US" smtClean="0"/>
              <a:t>3/18/2024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A1D971C-21EA-4BE4-B643-12FB5ADB6F32}" type="datetime1">
              <a:rPr lang="en-US" smtClean="0"/>
              <a:t>3/18/2024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A317055-FCA8-4C35-BD82-DDB9B8FBEC17}" type="datetime1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4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F992B3D-C2B2-450A-A96E-5261C91CE8A4}" type="datetime1">
              <a:rPr lang="en-US" smtClean="0"/>
              <a:t>3/18/2024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Cur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2576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A08F7D9-D59E-4240-AA11-4AEC9F384084}" type="datetime1">
              <a:rPr lang="en-US" smtClean="0"/>
              <a:t>3/18/2024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1828800"/>
            <a:ext cx="4954997" cy="379744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FB0F0C3-DBBF-41BB-9C0F-8C0E86DF377B}" type="datetime1">
              <a:rPr lang="en-US" smtClean="0"/>
              <a:t>3/18/2024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61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2654132"/>
            <a:ext cx="4954997" cy="2972117"/>
          </a:xfr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2654132"/>
            <a:ext cx="4954997" cy="29721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398802" y="1828800"/>
            <a:ext cx="4974047" cy="677863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55038" y="1828800"/>
            <a:ext cx="4974047" cy="677863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0DC1E3E-E3CD-4299-B00C-3DDCEDBC040A}" type="datetime1">
              <a:rPr lang="en-US" smtClean="0"/>
              <a:t>3/18/2024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8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30143"/>
            <a:ext cx="105156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EC5EDF3-A189-4AB1-8907-5616A1677EFE}" type="datetime1">
              <a:rPr lang="en-US" smtClean="0"/>
              <a:t>3/18/2024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2CF2B1C-D339-4B39-99A3-9C9269834B47}" type="datetime1">
              <a:rPr lang="en-US" smtClean="0"/>
              <a:t>3/18/2024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none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70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C7A03E8-5071-426F-BBFC-806F39D27713}" type="datetime1">
              <a:rPr lang="en-US" smtClean="0"/>
              <a:t>3/18/2024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1212760"/>
            <a:ext cx="4954589" cy="3313684"/>
          </a:xfrm>
        </p:spPr>
        <p:txBody>
          <a:bodyPr anchor="ctr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8580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D8C7E71-36C2-4ABA-AF3A-C398CA75BC22}" type="datetime1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42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B54623B-B854-44BC-AF39-99FAFB9CA30B}" type="datetime1">
              <a:rPr lang="en-US" smtClean="0"/>
              <a:t>3/18/2024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1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86A9006-0F59-4A55-8631-B1034FE8F419}" type="datetime1">
              <a:rPr lang="en-US" smtClean="0"/>
              <a:t>3/18/2024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FD1F568-8353-4B90-9947-9AC553062B79}" type="datetime1">
              <a:rPr lang="en-US" smtClean="0"/>
              <a:t>3/18/2024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43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(3)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D85D91-1EBF-4DEB-BFAD-CC476E1CAD36}" type="datetime1">
              <a:rPr lang="en-US" smtClean="0"/>
              <a:t>3/18/2024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8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32" y="5968181"/>
            <a:ext cx="427892" cy="543931"/>
          </a:xfrm>
          <a:prstGeom prst="rect">
            <a:avLst/>
          </a:prstGeom>
        </p:spPr>
      </p:pic>
      <p:sp>
        <p:nvSpPr>
          <p:cNvPr id="6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7011257" cy="365125"/>
          </a:xfrm>
        </p:spPr>
        <p:txBody>
          <a:bodyPr/>
          <a:lstStyle>
            <a:lvl1pPr>
              <a:defRPr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C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6781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6196780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197456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8C73B70-75CD-4A1E-8BB0-439AE3CA22C7}" type="datetime1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152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aptio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606226" y="2555766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141859" y="2555765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7492" y="2555764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807C767-903A-414C-ACF4-866DEBBEE1E1}" type="datetime1">
              <a:rPr lang="en-US" smtClean="0"/>
              <a:t>3/18/2024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270805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387863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4504921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93018" y="2360689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393018" y="3487382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393018" y="4603767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E6CB594-587B-408F-8498-0FDC16E47627}" type="datetime1">
              <a:rPr lang="en-US" smtClean="0"/>
              <a:t>3/18/2024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88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i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347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0FEBFCF-ECE9-46D3-861C-CBFE9D5673DA}" type="datetime1">
              <a:rPr lang="en-US" smtClean="0"/>
              <a:t>3/18/2024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19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0FEBFCF-ECE9-46D3-861C-CBFE9D5673DA}" type="datetime1">
              <a:rPr lang="en-US" smtClean="0"/>
              <a:t>3/18/2024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46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9424132-0D87-4B5A-8206-DC4B07EFCF8E}" type="datetime1">
              <a:rPr lang="en-US" smtClean="0"/>
              <a:t>3/18/2024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179B642-FB32-464E-84E0-8E962A8B9AE8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42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0E2CEB8-D2BA-4C32-903D-15433C36A806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65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089213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147704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289177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430650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9486173" y="4187542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6E13299-6D33-4D12-8497-96A5ACDC5113}" type="datetime1">
              <a:rPr lang="en-US" smtClean="0"/>
              <a:t>3/18/2024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96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5"/>
          </p:nvPr>
        </p:nvSpPr>
        <p:spPr>
          <a:xfrm>
            <a:off x="1089025" y="4153459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3144736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27"/>
          </p:nvPr>
        </p:nvSpPr>
        <p:spPr>
          <a:xfrm>
            <a:off x="5289177" y="4183285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28"/>
          </p:nvPr>
        </p:nvSpPr>
        <p:spPr>
          <a:xfrm>
            <a:off x="7342574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486173" y="4153458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609618E-8EB9-4784-B49E-CD9F36CA76B6}" type="datetime1">
              <a:rPr lang="en-US" smtClean="0"/>
              <a:t>3/18/2024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65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1828800"/>
            <a:ext cx="4954997" cy="379744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6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30143"/>
            <a:ext cx="105156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828800"/>
            <a:ext cx="4954997" cy="677733"/>
          </a:xfrm>
        </p:spPr>
        <p:txBody>
          <a:bodyPr>
            <a:normAutofit/>
          </a:bodyPr>
          <a:lstStyle>
            <a:lvl1pPr>
              <a:defRPr sz="3000" b="0" i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2654132"/>
            <a:ext cx="4954997" cy="2972117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2654132"/>
            <a:ext cx="4954997" cy="29721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98803" y="1828800"/>
            <a:ext cx="4954997" cy="677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i="0">
                <a:latin typeface="Segoe UI Light" panose="020B0502040204020203" pitchFamily="34" charset="0"/>
                <a:ea typeface="Myriad Pro" charset="0"/>
                <a:cs typeface="Myriad Pro" charset="0"/>
              </a:rPr>
              <a:t>Click to edit Master title style</a:t>
            </a: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i="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7" y="5968181"/>
            <a:ext cx="429317" cy="545742"/>
          </a:xfrm>
          <a:prstGeom prst="rect">
            <a:avLst/>
          </a:prstGeom>
        </p:spPr>
      </p:pic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8509001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88385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4954997" cy="365125"/>
          </a:xfrm>
        </p:spPr>
        <p:txBody>
          <a:bodyPr/>
          <a:lstStyle/>
          <a:p>
            <a:r>
              <a:rPr lang="en-US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Hennepin County</a:t>
            </a:r>
          </a:p>
          <a:p>
            <a:r>
              <a:rPr lang="en-US" sz="1100">
                <a:latin typeface="Segoe UI Light" panose="020B0502040204020203" pitchFamily="34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190879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67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199" y="6193363"/>
            <a:ext cx="8509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Myriad Pro" charset="0"/>
                <a:ea typeface="Myriad Pro" charset="0"/>
                <a:cs typeface="Myriad Pro" charset="0"/>
              </a:rPr>
              <a:t>Hennepin County</a:t>
            </a:r>
          </a:p>
          <a:p>
            <a:r>
              <a:rPr lang="en-US" sz="1100">
                <a:latin typeface="Myriad Pro Light" charset="0"/>
                <a:ea typeface="Myriad Pro Light" charset="0"/>
                <a:cs typeface="Myriad Pro Light" charset="0"/>
              </a:rPr>
              <a:t>Name and date of presentation here, (include slide # if needed)</a:t>
            </a:r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8" r:id="rId3"/>
    <p:sldLayoutId id="2147483670" r:id="rId4"/>
    <p:sldLayoutId id="2147483673" r:id="rId5"/>
    <p:sldLayoutId id="2147483659" r:id="rId6"/>
    <p:sldLayoutId id="2147483655" r:id="rId7"/>
    <p:sldLayoutId id="2147483660" r:id="rId8"/>
    <p:sldLayoutId id="2147483661" r:id="rId9"/>
    <p:sldLayoutId id="2147483669" r:id="rId10"/>
    <p:sldLayoutId id="2147483666" r:id="rId11"/>
    <p:sldLayoutId id="2147483664" r:id="rId12"/>
    <p:sldLayoutId id="2147483671" r:id="rId13"/>
    <p:sldLayoutId id="2147483662" r:id="rId14"/>
    <p:sldLayoutId id="2147483672" r:id="rId15"/>
    <p:sldLayoutId id="2147483674" r:id="rId16"/>
    <p:sldLayoutId id="2147483675" r:id="rId17"/>
    <p:sldLayoutId id="2147483663" r:id="rId18"/>
    <p:sldLayoutId id="2147483667" r:id="rId19"/>
    <p:sldLayoutId id="2147483668" r:id="rId20"/>
    <p:sldLayoutId id="2147483665" r:id="rId21"/>
    <p:sldLayoutId id="2147483676" r:id="rId22"/>
    <p:sldLayoutId id="2147483689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67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7B96408-6EC6-478F-89C8-C6B5E041F00D}" type="datetime1">
              <a:rPr lang="en-US" smtClean="0"/>
              <a:t>3/18/2024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0" r:id="rId4"/>
    <p:sldLayoutId id="2147483686" r:id="rId5"/>
    <p:sldLayoutId id="2147483687" r:id="rId6"/>
    <p:sldLayoutId id="2147483688" r:id="rId7"/>
    <p:sldLayoutId id="2147483677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681" r:id="rId20"/>
    <p:sldLayoutId id="2147483701" r:id="rId21"/>
    <p:sldLayoutId id="2147483702" r:id="rId22"/>
    <p:sldLayoutId id="2147483679" r:id="rId23"/>
    <p:sldLayoutId id="2147483678" r:id="rId24"/>
    <p:sldLayoutId id="2147483703" r:id="rId25"/>
    <p:sldLayoutId id="2147483704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RWlanguage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nhivcouncil.org/where-to-find-services.html" TargetMode="External"/><Relationship Id="rId2" Type="http://schemas.openxmlformats.org/officeDocument/2006/relationships/hyperlink" Target="https://www.hennepin.us/ryan-white#get-help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5680" y="5181600"/>
            <a:ext cx="5029200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000">
                <a:solidFill>
                  <a:srgbClr val="0058A4"/>
                </a:solidFill>
                <a:latin typeface="Segoe UI Light"/>
                <a:cs typeface="Segoe UI Light"/>
              </a:rPr>
              <a:t>Ryan White Program</a:t>
            </a:r>
            <a:endParaRPr lang="en-US" sz="3000">
              <a:solidFill>
                <a:srgbClr val="0058A4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5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A1622-CA54-A75F-7306-5F48F9255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E8F013F-EF98-35E0-E982-3C445F46F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8722C-39EB-7794-9A9A-08E6FD64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311552"/>
            <a:ext cx="3638550" cy="351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Service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standards</a:t>
            </a: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annual review process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8CE027E-C2DD-30F1-C505-FF0127116C3E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4239964" cy="50283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5F35C-0E46-4540-3B0B-090E2B406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477" y="834786"/>
            <a:ext cx="7360669" cy="44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38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4AC7-30BF-98A6-9866-AFF31A39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Universal Standards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6CBB0-5D13-6074-4BCD-F9C6312997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21235" y="1025979"/>
            <a:ext cx="4954997" cy="52534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Client Rights</a:t>
            </a:r>
          </a:p>
          <a:p>
            <a:r>
              <a:rPr lang="en-US" dirty="0">
                <a:latin typeface="Segoe UI"/>
                <a:cs typeface="Segoe UI"/>
              </a:rPr>
              <a:t>Eligibility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Subrecipient Qualifications</a:t>
            </a:r>
          </a:p>
          <a:p>
            <a:r>
              <a:rPr lang="en-US" dirty="0">
                <a:latin typeface="Segoe UI"/>
                <a:cs typeface="Segoe UI"/>
              </a:rPr>
              <a:t>Administration</a:t>
            </a:r>
          </a:p>
          <a:p>
            <a:r>
              <a:rPr lang="en-US" dirty="0">
                <a:latin typeface="Segoe UI"/>
                <a:cs typeface="Segoe UI"/>
              </a:rPr>
              <a:t>Linkage &amp; Retention</a:t>
            </a:r>
          </a:p>
          <a:p>
            <a:r>
              <a:rPr lang="en-US" dirty="0">
                <a:latin typeface="Segoe UI"/>
                <a:cs typeface="Segoe UI"/>
              </a:rPr>
              <a:t>Quality Management</a:t>
            </a:r>
          </a:p>
          <a:p>
            <a:r>
              <a:rPr lang="en-US" dirty="0">
                <a:latin typeface="Segoe UI"/>
                <a:cs typeface="Segoe UI"/>
              </a:rPr>
              <a:t>Cultural Responsiveness</a:t>
            </a:r>
          </a:p>
        </p:txBody>
      </p:sp>
      <p:pic>
        <p:nvPicPr>
          <p:cNvPr id="9" name="Picture Placeholder 8" descr="Checklist with solid fill">
            <a:extLst>
              <a:ext uri="{FF2B5EF4-FFF2-40B4-BE49-F238E27FC236}">
                <a16:creationId xmlns:a16="http://schemas.microsoft.com/office/drawing/2014/main" id="{56D56B52-7020-0F19-2F15-E80A7A4FE79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59" r="6759"/>
          <a:stretch/>
        </p:blipFill>
        <p:spPr>
          <a:xfrm>
            <a:off x="2191233" y="1861594"/>
            <a:ext cx="2255938" cy="2613950"/>
          </a:xfr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781FF5-FEC8-1FF7-22C4-A18BAF6E7F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3177585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D613-47DA-7720-CC1D-87BC5218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Rights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8719D-3B82-992C-A41A-5FA91F87927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Segoe UI"/>
                <a:cs typeface="Segoe UI"/>
              </a:rPr>
              <a:t>Access to services</a:t>
            </a:r>
          </a:p>
          <a:p>
            <a:pPr>
              <a:spcAft>
                <a:spcPts val="0"/>
              </a:spcAft>
            </a:pPr>
            <a:r>
              <a:rPr lang="en-US" dirty="0"/>
              <a:t>No discrimination</a:t>
            </a:r>
          </a:p>
          <a:p>
            <a:pPr>
              <a:spcAft>
                <a:spcPts val="0"/>
              </a:spcAft>
            </a:pPr>
            <a:r>
              <a:rPr lang="en-US" dirty="0"/>
              <a:t>Inform client of policies and rights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Segoe UI"/>
                <a:cs typeface="Segoe UI"/>
              </a:rPr>
              <a:t>Confidentiality and HIPAA</a:t>
            </a:r>
          </a:p>
          <a:p>
            <a:pPr>
              <a:spcAft>
                <a:spcPts val="0"/>
              </a:spcAft>
            </a:pPr>
            <a:r>
              <a:rPr lang="en-US" dirty="0"/>
              <a:t>Get consent</a:t>
            </a:r>
          </a:p>
          <a:p>
            <a:pPr>
              <a:spcAft>
                <a:spcPts val="0"/>
              </a:spcAft>
            </a:pPr>
            <a:r>
              <a:rPr lang="en-US" dirty="0"/>
              <a:t>Release of Information (ROI)</a:t>
            </a:r>
          </a:p>
        </p:txBody>
      </p:sp>
      <p:pic>
        <p:nvPicPr>
          <p:cNvPr id="5" name="Picture 4" descr="Hand placing stars">
            <a:extLst>
              <a:ext uri="{FF2B5EF4-FFF2-40B4-BE49-F238E27FC236}">
                <a16:creationId xmlns:a16="http://schemas.microsoft.com/office/drawing/2014/main" id="{63943E1E-A124-8EC6-34A3-0CFFB83C3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828" y="1957309"/>
            <a:ext cx="4436533" cy="295547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B922681-183B-906A-0FAC-2B6C64826E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924161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495B4C-BF20-3850-24F6-A4A2168B20A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6455611" y="1654772"/>
            <a:ext cx="5292152" cy="337437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7CCD0C-FA9E-FED1-1D19-5AF760E6DE00}"/>
              </a:ext>
            </a:extLst>
          </p:cNvPr>
          <p:cNvSpPr txBox="1"/>
          <p:nvPr/>
        </p:nvSpPr>
        <p:spPr>
          <a:xfrm>
            <a:off x="501267" y="6138232"/>
            <a:ext cx="5102645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AFAFA"/>
                </a:solidFill>
                <a:latin typeface="Myriad Pro Light"/>
                <a:cs typeface="Segoe UI"/>
              </a:rPr>
              <a:t>Hennepin County Ryan White Program​</a:t>
            </a:r>
          </a:p>
          <a:p>
            <a:r>
              <a:rPr lang="en-US" sz="1100" dirty="0">
                <a:solidFill>
                  <a:srgbClr val="FAFAFA"/>
                </a:solidFill>
                <a:latin typeface="Myriad Pro Light"/>
                <a:cs typeface="Segoe UI"/>
              </a:rPr>
              <a:t>Subrecipient onboarding - Service standards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1754C-5A5A-8F20-3F3C-8E9433FB5627}"/>
              </a:ext>
            </a:extLst>
          </p:cNvPr>
          <p:cNvSpPr txBox="1"/>
          <p:nvPr/>
        </p:nvSpPr>
        <p:spPr>
          <a:xfrm>
            <a:off x="788899" y="515195"/>
            <a:ext cx="8514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Eligibility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50EB9-41ED-60E0-5C49-DEA73D72C70C}"/>
              </a:ext>
            </a:extLst>
          </p:cNvPr>
          <p:cNvSpPr txBox="1">
            <a:spLocks/>
          </p:cNvSpPr>
          <p:nvPr/>
        </p:nvSpPr>
        <p:spPr>
          <a:xfrm>
            <a:off x="584232" y="1537813"/>
            <a:ext cx="5871379" cy="43472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MN DHS determines eligibility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Providers support clients by </a:t>
            </a:r>
          </a:p>
          <a:p>
            <a:pPr lvl="1">
              <a:spcAft>
                <a:spcPts val="0"/>
              </a:spcAft>
            </a:pPr>
            <a:r>
              <a:rPr lang="en-US" sz="2000" dirty="0">
                <a:latin typeface="Segoe UI"/>
                <a:cs typeface="Segoe UI"/>
              </a:rPr>
              <a:t>Completing new applications and annual renewals</a:t>
            </a:r>
          </a:p>
          <a:p>
            <a:pPr lvl="1">
              <a:spcAft>
                <a:spcPts val="0"/>
              </a:spcAft>
            </a:pPr>
            <a:r>
              <a:rPr lang="en-US" sz="2000" dirty="0">
                <a:latin typeface="Segoe UI"/>
                <a:cs typeface="Segoe UI"/>
              </a:rPr>
              <a:t>Submitting changes in income, household size, residency, or health insurance status to Ryan White eligibility specialists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Complete the Ryan White Program Application online for new clients, renewal, information change, and to attach documents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Segoe UI"/>
                <a:cs typeface="Segoe UI"/>
              </a:rPr>
              <a:t>A fillable form to print and return by mail is also available</a:t>
            </a:r>
          </a:p>
        </p:txBody>
      </p:sp>
    </p:spTree>
    <p:extLst>
      <p:ext uri="{BB962C8B-B14F-4D97-AF65-F5344CB8AC3E}">
        <p14:creationId xmlns:p14="http://schemas.microsoft.com/office/powerpoint/2010/main" val="462074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CFC30-B41E-3C09-EB51-A897DF84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3486EE-766D-89ED-532C-22FBBC6BDB9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8158621" y="1217226"/>
            <a:ext cx="3135229" cy="3776663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4D9E0-2376-A707-4D3A-F34B6CD2C55C}"/>
              </a:ext>
            </a:extLst>
          </p:cNvPr>
          <p:cNvSpPr/>
          <p:nvPr/>
        </p:nvSpPr>
        <p:spPr>
          <a:xfrm>
            <a:off x="8261405" y="3263016"/>
            <a:ext cx="2854519" cy="3319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250FE6-293D-AEC6-E29B-B4F6494199B2}"/>
              </a:ext>
            </a:extLst>
          </p:cNvPr>
          <p:cNvSpPr txBox="1"/>
          <p:nvPr/>
        </p:nvSpPr>
        <p:spPr>
          <a:xfrm>
            <a:off x="838200" y="1630094"/>
            <a:ext cx="7111480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Have a documented policy to: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Verify client’s Ryan White eligibility via the “At a Glance” screen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Screen for duplication of services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Ensure Ryan White is payer of last resort </a:t>
            </a:r>
          </a:p>
          <a:p>
            <a:pPr lvl="1"/>
            <a:endParaRPr lang="en-US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This is prior to initiating services and periodically as services continue</a:t>
            </a:r>
          </a:p>
          <a:p>
            <a:endParaRPr lang="en-US" sz="2000" dirty="0">
              <a:solidFill>
                <a:schemeClr val="bg1"/>
              </a:solidFill>
              <a:latin typeface="Segoe UI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"/>
                <a:cs typeface="Segoe UI"/>
              </a:rPr>
              <a:t>Support clients in completing new applications and annual renewals, and submitting changes in income, household size, residency, or health insurance status to Ryan White eligibility specialists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6A77E-C96F-9012-E2F0-D89772E67C23}"/>
              </a:ext>
            </a:extLst>
          </p:cNvPr>
          <p:cNvSpPr txBox="1"/>
          <p:nvPr/>
        </p:nvSpPr>
        <p:spPr>
          <a:xfrm>
            <a:off x="446183" y="6000521"/>
            <a:ext cx="5102645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AFAFA"/>
                </a:solidFill>
                <a:latin typeface="Myriad Pro Light"/>
                <a:cs typeface="Segoe UI"/>
              </a:rPr>
              <a:t>Hennepin County Ryan White Program​</a:t>
            </a:r>
          </a:p>
          <a:p>
            <a:r>
              <a:rPr lang="en-US" sz="1100" dirty="0">
                <a:solidFill>
                  <a:srgbClr val="FAFAFA"/>
                </a:solidFill>
                <a:latin typeface="Myriad Pro Light"/>
                <a:cs typeface="Segoe UI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836226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0"/>
            <a:ext cx="10931769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 Light"/>
                <a:cs typeface="Segoe UI Light"/>
              </a:rPr>
              <a:t>Record 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5673436" cy="3777167"/>
          </a:xfrm>
        </p:spPr>
        <p:txBody>
          <a:bodyPr/>
          <a:lstStyle/>
          <a:p>
            <a:r>
              <a:rPr lang="en-US"/>
              <a:t>Separate file for each client </a:t>
            </a:r>
          </a:p>
          <a:p>
            <a:r>
              <a:rPr lang="en-US"/>
              <a:t>Files are in a secure place</a:t>
            </a:r>
          </a:p>
          <a:p>
            <a:r>
              <a:rPr lang="en-US"/>
              <a:t>Electronic/computer files must be password protected &amp; backed up</a:t>
            </a:r>
          </a:p>
        </p:txBody>
      </p:sp>
      <p:pic>
        <p:nvPicPr>
          <p:cNvPr id="4098" name="Picture 2" descr="Image result for secure back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52" y="3326920"/>
            <a:ext cx="4270767" cy="28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locked file cabin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r="14796"/>
          <a:stretch/>
        </p:blipFill>
        <p:spPr bwMode="auto">
          <a:xfrm>
            <a:off x="7495309" y="576262"/>
            <a:ext cx="275705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4DF3360-0593-3E67-8ECC-0B8E12945B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928172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0"/>
            <a:ext cx="10931769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 Light"/>
                <a:cs typeface="Segoe UI Light"/>
              </a:rPr>
              <a:t>Personnel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699655" y="1242292"/>
            <a:ext cx="6546273" cy="48075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HIV/AIDS knowledgeable</a:t>
            </a:r>
          </a:p>
          <a:p>
            <a:r>
              <a:rPr lang="en-US"/>
              <a:t>Necessary skills and competence</a:t>
            </a:r>
          </a:p>
          <a:p>
            <a:r>
              <a:rPr lang="en-US"/>
              <a:t>Ryan White orientation</a:t>
            </a:r>
          </a:p>
          <a:p>
            <a:r>
              <a:rPr lang="en-US">
                <a:latin typeface="Segoe UI"/>
                <a:cs typeface="Segoe UI"/>
              </a:rPr>
              <a:t>Continued learning and professional development</a:t>
            </a:r>
          </a:p>
          <a:p>
            <a:r>
              <a:rPr lang="en-US">
                <a:latin typeface="Segoe UI"/>
                <a:cs typeface="Segoe UI"/>
              </a:rPr>
              <a:t>Necessary licensure and certificates</a:t>
            </a:r>
          </a:p>
          <a:p>
            <a:r>
              <a:rPr lang="en-US"/>
              <a:t>Supervision</a:t>
            </a:r>
          </a:p>
        </p:txBody>
      </p:sp>
      <p:pic>
        <p:nvPicPr>
          <p:cNvPr id="5122" name="Picture 2" descr="Image result for personn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/>
          <a:stretch/>
        </p:blipFill>
        <p:spPr bwMode="auto">
          <a:xfrm>
            <a:off x="6354618" y="1021482"/>
            <a:ext cx="5616463" cy="459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B3D0703-F2EA-9648-A960-9FFBDD0810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380894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0"/>
            <a:ext cx="10931769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Segoe UI Light"/>
                <a:cs typeface="Segoe UI Light"/>
              </a:rPr>
              <a:t>Client viral load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838200" y="1080655"/>
            <a:ext cx="10936183" cy="284985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dirty="0">
                <a:latin typeface="Segoe UI"/>
                <a:cs typeface="Segoe UI"/>
              </a:rPr>
              <a:t>CAREWare Form 1 is used when viral load data is missing. The CAREWare admin team will reach out to providers who need to complete it for clients.</a:t>
            </a:r>
          </a:p>
          <a:p>
            <a:r>
              <a:rPr lang="en-US" dirty="0">
                <a:latin typeface="Segoe UI"/>
                <a:cs typeface="Segoe UI"/>
              </a:rPr>
              <a:t>Has the client had a lab value in the last 12 months?</a:t>
            </a:r>
            <a:endParaRPr lang="en-US" dirty="0"/>
          </a:p>
          <a:p>
            <a:r>
              <a:rPr lang="en-US" dirty="0">
                <a:latin typeface="Segoe UI"/>
                <a:cs typeface="Segoe UI"/>
              </a:rPr>
              <a:t>If yes – Confirm lab value is in CAREWare</a:t>
            </a:r>
          </a:p>
          <a:p>
            <a:r>
              <a:rPr lang="en-US" dirty="0">
                <a:latin typeface="Segoe UI"/>
                <a:cs typeface="Segoe UI"/>
              </a:rPr>
              <a:t>If no – If lab value is within the last two months, no data is needed. If lab value is more than two months old, input data into Form 1. </a:t>
            </a:r>
          </a:p>
          <a:p>
            <a:r>
              <a:rPr lang="en-US" dirty="0">
                <a:latin typeface="Segoe UI"/>
                <a:cs typeface="Segoe UI"/>
              </a:rPr>
              <a:t>If no lab value in the last 12 months refer to HIV medical care and confirm linkage. Follow-up with client or medical office.</a:t>
            </a:r>
          </a:p>
          <a:p>
            <a:endParaRPr lang="en-US" dirty="0">
              <a:latin typeface="Segoe UI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2369B-7E10-4861-D209-BDB1E0492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615" y="3816977"/>
            <a:ext cx="7230534" cy="2155552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21EACD1-C00C-DCB5-DB9A-A58527137C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4105768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E2F0D-0BC9-E11A-DAF5-E280A7763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/>
                <a:cs typeface="Segoe UI Light"/>
              </a:rPr>
              <a:t>Quality Management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40199-948D-4BFC-DDC2-FDA97B718B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6083245" cy="38739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Quality improvement to ensure health outcomes for Ryan White clients are continuously </a:t>
            </a:r>
            <a:r>
              <a:rPr lang="en-US">
                <a:latin typeface="Segoe UI"/>
                <a:cs typeface="Segoe UI"/>
              </a:rPr>
              <a:t>improving</a:t>
            </a:r>
          </a:p>
          <a:p>
            <a:r>
              <a:rPr lang="en-US">
                <a:latin typeface="Segoe UI"/>
                <a:cs typeface="Segoe UI"/>
              </a:rPr>
              <a:t>Seek client input on programming</a:t>
            </a:r>
            <a:endParaRPr lang="en-US" dirty="0">
              <a:latin typeface="Segoe UI"/>
              <a:cs typeface="Segoe UI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02B3355-5B55-40A0-1E63-CC992538FF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9D60A8-1087-5ADD-68D9-CE700411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638" y="1833429"/>
            <a:ext cx="4521200" cy="25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95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74529-5B51-EAEE-D28E-647797A90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892" y="741391"/>
            <a:ext cx="326938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>
                <a:latin typeface="+mj-lt"/>
                <a:ea typeface="+mj-ea"/>
                <a:cs typeface="+mj-cs"/>
              </a:rPr>
              <a:t>Cultural Responsiveness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6D9A2-349F-59C4-8EB7-A044EBA5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8" y="1128826"/>
            <a:ext cx="3343332" cy="445777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E4F48B-2257-B456-AFE8-A0C76BE2C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29" y="1128824"/>
            <a:ext cx="3343333" cy="4457777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15B182C2-9AC9-A9EB-E2E6-D5A0045381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50890" y="2533476"/>
            <a:ext cx="324026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latin typeface="Segoe UI"/>
                <a:ea typeface="+mn-ea"/>
                <a:cs typeface="Segoe UI"/>
              </a:rPr>
              <a:t>Provide a welcoming environment that is culturally inclusive and respectful of the client populations being served </a:t>
            </a:r>
            <a:endParaRPr lang="en-US" sz="2000">
              <a:latin typeface="+mn-lt"/>
              <a:ea typeface="+mn-ea"/>
              <a:cs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B241C5-7E45-AD52-638D-31E8FD2BC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503B28-6749-2F02-0050-2CC7D03CF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3DEE37-9CE7-622C-B750-66998EDC2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8F4094B-8DC0-6575-B79D-3F37AD0F5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3548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 Light"/>
                <a:cs typeface="Segoe UI Light"/>
              </a:rPr>
              <a:t>Service standards overview</a:t>
            </a:r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698C7C6-F31A-87E5-B430-5430A291F2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0579" b="31203"/>
          <a:stretch/>
        </p:blipFill>
        <p:spPr>
          <a:xfrm>
            <a:off x="0" y="0"/>
            <a:ext cx="12192000" cy="4547146"/>
          </a:xfr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FA18098-E4EF-5849-652E-CEE54C1666C0}"/>
              </a:ext>
            </a:extLst>
          </p:cNvPr>
          <p:cNvSpPr>
            <a:spLocks noGrp="1"/>
          </p:cNvSpPr>
          <p:nvPr/>
        </p:nvSpPr>
        <p:spPr>
          <a:xfrm>
            <a:off x="838200" y="6291608"/>
            <a:ext cx="4124325" cy="3189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 dirty="0">
                <a:latin typeface="Segoe UI"/>
                <a:cs typeface="Segoe UI"/>
              </a:rPr>
              <a:t>Subrecipient onboarding – Service standards overview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521371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D2675-48B3-0F86-5377-1B4373B3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Cultural Responsiveness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ople chatting at table">
            <a:extLst>
              <a:ext uri="{FF2B5EF4-FFF2-40B4-BE49-F238E27FC236}">
                <a16:creationId xmlns:a16="http://schemas.microsoft.com/office/drawing/2014/main" id="{E0748451-F05B-0AE8-4B1A-91D586CC1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25" r="5124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7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89131-24DA-2425-42B6-E4F25F334A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57715" y="2990818"/>
            <a:ext cx="4195673" cy="22326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Collect and analyze client demographic data to identify disparities and develop strategies to eliminate disparities, as well as to support continuous improvement around cultural responsiveness.</a:t>
            </a:r>
            <a:endParaRPr lang="en-US" dirty="0">
              <a:solidFill>
                <a:schemeClr val="tx1">
                  <a:alpha val="8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2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878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3074D4-5D81-4A7D-2362-D1D4B86A49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8779" y="2077376"/>
            <a:ext cx="4954997" cy="2819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latin typeface="Segoe UI"/>
                <a:cs typeface="Segoe UI"/>
              </a:rPr>
              <a:t>Encourage the employment of program staff who are able to serve the client population in a culturally responsive way. 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C9B208-3960-DA33-B1DD-970B71F4842D}"/>
              </a:ext>
            </a:extLst>
          </p:cNvPr>
          <p:cNvSpPr txBox="1"/>
          <p:nvPr/>
        </p:nvSpPr>
        <p:spPr>
          <a:xfrm>
            <a:off x="720047" y="1388457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  <a:ea typeface="+mj-ea"/>
                <a:cs typeface="+mj-cs"/>
              </a:rPr>
              <a:t>Staff qualifications </a:t>
            </a:r>
            <a:endParaRPr lang="en-US" sz="3200" dirty="0"/>
          </a:p>
        </p:txBody>
      </p:sp>
      <p:pic>
        <p:nvPicPr>
          <p:cNvPr id="11" name="Picture 10" descr="Assorted school supplies">
            <a:extLst>
              <a:ext uri="{FF2B5EF4-FFF2-40B4-BE49-F238E27FC236}">
                <a16:creationId xmlns:a16="http://schemas.microsoft.com/office/drawing/2014/main" id="{96C53A08-684C-B672-2FCB-6A359CAC3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6" r="13234" b="-2"/>
          <a:stretch/>
        </p:blipFill>
        <p:spPr>
          <a:xfrm>
            <a:off x="6084455" y="1"/>
            <a:ext cx="6102825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18E2BE9-7D05-88B7-1C44-3D19EEF62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44" y="24846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Cultural Responsiveness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67CBD-5CF8-B001-E3CB-E38A2549F59A}"/>
              </a:ext>
            </a:extLst>
          </p:cNvPr>
          <p:cNvSpPr txBox="1"/>
          <p:nvPr/>
        </p:nvSpPr>
        <p:spPr>
          <a:xfrm>
            <a:off x="6298848" y="1338774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Staff training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DA7CB79-2DFA-FD3C-D436-A696F94757D2}"/>
              </a:ext>
            </a:extLst>
          </p:cNvPr>
          <p:cNvSpPr txBox="1">
            <a:spLocks/>
          </p:cNvSpPr>
          <p:nvPr/>
        </p:nvSpPr>
        <p:spPr>
          <a:xfrm>
            <a:off x="6298848" y="1783658"/>
            <a:ext cx="4646905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Trainings on culturally responsive practices done at your organization</a:t>
            </a:r>
            <a:endParaRPr lang="en-US" dirty="0">
              <a:solidFill>
                <a:schemeClr val="bg2"/>
              </a:solidFill>
              <a:latin typeface="Segoe UI"/>
              <a:ea typeface="+mn-ea"/>
              <a:cs typeface="Segoe UI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Trainings arranged by Hennepin County and DHS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Engaging African-born Communities in Sexual Health Education and Communication 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  <a:latin typeface="Segoe UI"/>
                <a:ea typeface="+mn-ea"/>
                <a:cs typeface="Segoe UI"/>
              </a:rPr>
              <a:t>Provider Connections meetings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7EBDF18-7663-D63F-73E2-1EEB12D63F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794836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using sign language">
            <a:extLst>
              <a:ext uri="{FF2B5EF4-FFF2-40B4-BE49-F238E27FC236}">
                <a16:creationId xmlns:a16="http://schemas.microsoft.com/office/drawing/2014/main" id="{2047477F-A674-49BE-DB64-BDBB09E94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61" r="-1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6461F-CBE5-2ED3-C356-C1EBCC620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dirty="0">
                <a:latin typeface="+mj-lt"/>
                <a:ea typeface="+mj-ea"/>
                <a:cs typeface="+mj-cs"/>
              </a:rPr>
              <a:t>Translation and interpretation 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A1FB2-0F3C-2CF7-1C05-FE43DBD4D1E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4904" y="2522949"/>
            <a:ext cx="5065776" cy="34023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No-charge for Ryan White clients who need it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Policy and procedure at </a:t>
            </a:r>
            <a:r>
              <a:rPr lang="en-US" sz="1800" dirty="0">
                <a:latin typeface="+mn-lt"/>
                <a:ea typeface="+mn-ea"/>
                <a:cs typeface="+mn-cs"/>
                <a:hlinkClick r:id="rId3"/>
              </a:rPr>
              <a:t>https://bit.ly/RWlanguage</a:t>
            </a:r>
            <a:r>
              <a:rPr lang="en-US" sz="1800" dirty="0">
                <a:latin typeface="+mn-lt"/>
                <a:ea typeface="+mn-ea"/>
                <a:cs typeface="+mn-cs"/>
              </a:rPr>
              <a:t> 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Telephone interpretation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In-person interpretation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American Sign Language (ASL) interpretation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Materials translation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C0A2040-4C65-E59D-E34F-4AC61C26AF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456798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9A7A-445A-42EC-D22A-83FEE1058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egoe UI Light"/>
                <a:cs typeface="Segoe UI Light"/>
              </a:rPr>
              <a:t>Annual site visits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8748B-7810-E8FA-6A71-1ED02A0C28D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199" y="1690688"/>
            <a:ext cx="10515600" cy="43664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Segoe UI"/>
                <a:cs typeface="Segoe UI Light"/>
              </a:rPr>
              <a:t>Measure compliance with fiscal and programming requirements</a:t>
            </a:r>
          </a:p>
          <a:p>
            <a:r>
              <a:rPr lang="en-US" sz="2000" dirty="0">
                <a:latin typeface="Segoe UI"/>
                <a:cs typeface="Segoe UI"/>
              </a:rPr>
              <a:t>Financial review</a:t>
            </a:r>
          </a:p>
          <a:p>
            <a:r>
              <a:rPr lang="en-US" sz="2000" dirty="0">
                <a:latin typeface="Segoe UI"/>
                <a:cs typeface="Segoe UI"/>
              </a:rPr>
              <a:t>Client file review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Reviewed for compliance with Universal Standards and service-specific standards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Number of charts is based on a formula – maximum of 75</a:t>
            </a:r>
          </a:p>
          <a:p>
            <a:pPr lvl="1"/>
            <a:r>
              <a:rPr lang="en-US" sz="2000" dirty="0">
                <a:latin typeface="Segoe UI"/>
                <a:cs typeface="Segoe UI"/>
              </a:rPr>
              <a:t>Assessment checklist is provided in advance</a:t>
            </a:r>
            <a:endParaRPr lang="en-US" sz="2000" dirty="0"/>
          </a:p>
          <a:p>
            <a:r>
              <a:rPr lang="en-US" sz="2000" dirty="0">
                <a:latin typeface="Segoe UI"/>
                <a:cs typeface="Segoe UI"/>
              </a:rPr>
              <a:t>Interview between contract manager, Hennepin County Ryan White team, and key staff</a:t>
            </a:r>
          </a:p>
          <a:p>
            <a:r>
              <a:rPr lang="en-US" sz="2000" dirty="0">
                <a:latin typeface="Segoe UI"/>
                <a:cs typeface="Segoe UI"/>
              </a:rPr>
              <a:t>Corrective Action Plan may be required for any site visit findings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A57A568-13B5-009F-95D4-37E3DA38A8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337934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01A8-6261-A861-624B-99202186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18" y="365125"/>
            <a:ext cx="11012053" cy="1360198"/>
          </a:xfrm>
        </p:spPr>
        <p:txBody>
          <a:bodyPr/>
          <a:lstStyle/>
          <a:p>
            <a:r>
              <a:rPr lang="en-US" dirty="0">
                <a:latin typeface="Segoe UI Light"/>
                <a:cs typeface="Segoe UI Light"/>
              </a:rPr>
              <a:t>Performance measures = Expected outcomes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4CCB4-1AF9-B65F-9868-0F457CF606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3116" y="1948494"/>
            <a:ext cx="10515600" cy="37771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egoe UI"/>
                <a:cs typeface="Segoe UI"/>
              </a:rPr>
              <a:t>Outlined in contracts</a:t>
            </a:r>
          </a:p>
          <a:p>
            <a:r>
              <a:rPr lang="en-US">
                <a:latin typeface="Segoe UI"/>
                <a:cs typeface="Segoe UI"/>
              </a:rPr>
              <a:t>Includes effectiveness and efficiency measures</a:t>
            </a:r>
            <a:endParaRPr lang="en-US" dirty="0"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Reported in quarterly reports and annual site visits</a:t>
            </a: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73B1283-DC77-3825-797A-C4A62D7F2A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  <p:pic>
        <p:nvPicPr>
          <p:cNvPr id="3" name="Graphic 2" descr="Award ribbon with star">
            <a:extLst>
              <a:ext uri="{FF2B5EF4-FFF2-40B4-BE49-F238E27FC236}">
                <a16:creationId xmlns:a16="http://schemas.microsoft.com/office/drawing/2014/main" id="{BB90DDF8-B6B8-31B9-19D9-C6269FFC1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1714" y="3586238"/>
            <a:ext cx="2866572" cy="28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43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DD847-9B33-19B4-4158-CCD113FF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latin typeface="Segoe UI Light"/>
                <a:ea typeface="+mj-ea"/>
                <a:cs typeface="Segoe UI Light"/>
              </a:rPr>
              <a:t>Ryan White system of care fact sheet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BC4CD18F-4BE3-0403-73C2-1EDC678C72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4923" y="2405894"/>
            <a:ext cx="5315189" cy="3535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Segoe UI"/>
                <a:ea typeface="+mn-ea"/>
                <a:cs typeface="Calibri"/>
              </a:rPr>
              <a:t>Updated by Hennepin County Ryan White Program 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Segoe UI"/>
                <a:ea typeface="+mn-ea"/>
                <a:cs typeface="Calibri"/>
              </a:rPr>
              <a:t>Available at: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egoe UI"/>
                <a:ea typeface="+mn-ea"/>
                <a:cs typeface="Calibri"/>
                <a:hlinkClick r:id="rId2"/>
              </a:rPr>
              <a:t>https://www.hennepin.us/ryan-white#get-help</a:t>
            </a:r>
            <a:r>
              <a:rPr lang="en-US" sz="1600" dirty="0">
                <a:latin typeface="Segoe UI"/>
                <a:ea typeface="+mn-ea"/>
                <a:cs typeface="Calibri"/>
              </a:rPr>
              <a:t>  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Segoe UI"/>
                <a:ea typeface="+mn-ea"/>
                <a:cs typeface="Segoe UI"/>
                <a:hlinkClick r:id="rId3"/>
              </a:rPr>
              <a:t>https://www.mnhivcouncil.org/where-to-find-services.html</a:t>
            </a:r>
            <a:r>
              <a:rPr lang="en-US" sz="1600" dirty="0">
                <a:latin typeface="Segoe UI"/>
                <a:ea typeface="+mn-ea"/>
                <a:cs typeface="Segoe UI"/>
              </a:rPr>
              <a:t> </a:t>
            </a:r>
            <a:endParaRPr lang="en-US" sz="1600" dirty="0">
              <a:latin typeface="Segoe UI"/>
              <a:ea typeface="+mn-ea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91FAB633-47DE-512B-C83B-2D7F14141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031" y="1197287"/>
            <a:ext cx="3740401" cy="4495318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F7954B3-5155-26F4-B8E0-58879C496402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3634037" cy="5028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316721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">
            <a:extLst>
              <a:ext uri="{FF2B5EF4-FFF2-40B4-BE49-F238E27FC236}">
                <a16:creationId xmlns:a16="http://schemas.microsoft.com/office/drawing/2014/main" id="{1BCCA5E7-0C08-A8FD-D42A-B6D767A97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657" y="1583242"/>
            <a:ext cx="4210143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Purpose of service standards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6096000" cy="377716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latin typeface="Segoe UI"/>
                <a:cs typeface="Segoe UI"/>
              </a:rPr>
              <a:t>Quality care</a:t>
            </a:r>
            <a:endParaRPr lang="en-US" sz="2200"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Improve health outcomes</a:t>
            </a:r>
          </a:p>
          <a:p>
            <a:r>
              <a:rPr lang="en-US">
                <a:latin typeface="Segoe UI"/>
                <a:cs typeface="Segoe UI"/>
              </a:rPr>
              <a:t>Compliance</a:t>
            </a:r>
            <a:endParaRPr lang="en-US"/>
          </a:p>
          <a:p>
            <a:r>
              <a:rPr lang="en-US">
                <a:latin typeface="Segoe UI"/>
                <a:cs typeface="Segoe UI"/>
              </a:rPr>
              <a:t>Ensure funded services are consistent with</a:t>
            </a:r>
            <a:endParaRPr lang="en-US">
              <a:cs typeface="Segoe UI"/>
            </a:endParaRPr>
          </a:p>
          <a:p>
            <a:pPr lvl="1"/>
            <a:r>
              <a:rPr lang="en-US">
                <a:latin typeface="Segoe UI"/>
                <a:cs typeface="Segoe UI"/>
              </a:rPr>
              <a:t>Public health guidelines on HIV treatment</a:t>
            </a:r>
          </a:p>
          <a:p>
            <a:pPr lvl="1"/>
            <a:r>
              <a:rPr lang="en-US">
                <a:latin typeface="Segoe UI"/>
                <a:cs typeface="Segoe UI"/>
              </a:rPr>
              <a:t>Client needs</a:t>
            </a:r>
          </a:p>
          <a:p>
            <a:pPr lvl="1"/>
            <a:r>
              <a:rPr lang="en-US">
                <a:latin typeface="Segoe UI"/>
                <a:cs typeface="Segoe UI"/>
              </a:rPr>
              <a:t>Guidelines for improvement in access and quality of HIV services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A942BCB-508D-C7AE-AA0B-A85D574B4C35}"/>
              </a:ext>
            </a:extLst>
          </p:cNvPr>
          <p:cNvSpPr>
            <a:spLocks noGrp="1"/>
          </p:cNvSpPr>
          <p:nvPr/>
        </p:nvSpPr>
        <p:spPr>
          <a:xfrm>
            <a:off x="838200" y="6141517"/>
            <a:ext cx="4124325" cy="3189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 dirty="0">
                <a:latin typeface="Segoe UI"/>
                <a:cs typeface="Segoe UI"/>
              </a:rPr>
              <a:t>Subrecipient onboarding – Service standards overview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6536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43FD2-53AF-A00E-1FC3-5FD4EF73A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9512"/>
            <a:ext cx="10515600" cy="1325563"/>
          </a:xfrm>
        </p:spPr>
        <p:txBody>
          <a:bodyPr/>
          <a:lstStyle/>
          <a:p>
            <a:r>
              <a:rPr lang="en-US"/>
              <a:t>Goals of service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EF4AE-5309-EFD4-25C3-6A2DB336E20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66799" y="1502697"/>
            <a:ext cx="10515600" cy="4255454"/>
          </a:xfrm>
        </p:spPr>
        <p:txBody>
          <a:bodyPr>
            <a:normAutofit/>
          </a:bodyPr>
          <a:lstStyle/>
          <a:p>
            <a:r>
              <a:rPr lang="en-US" sz="2200" dirty="0"/>
              <a:t>Encourage continuous improvement</a:t>
            </a:r>
          </a:p>
          <a:p>
            <a:r>
              <a:rPr lang="en-US" sz="2200" dirty="0"/>
              <a:t>Protect client rights and privacy</a:t>
            </a:r>
          </a:p>
          <a:p>
            <a:r>
              <a:rPr lang="en-US" sz="2200" dirty="0"/>
              <a:t>Ensure accessibility to services</a:t>
            </a:r>
          </a:p>
          <a:p>
            <a:r>
              <a:rPr lang="en-US" sz="2200" dirty="0"/>
              <a:t>Ensure services are culturally appropriate</a:t>
            </a:r>
          </a:p>
          <a:p>
            <a:r>
              <a:rPr lang="en-US" sz="2200" dirty="0"/>
              <a:t>Means for client feedback or complaint</a:t>
            </a:r>
          </a:p>
          <a:p>
            <a:r>
              <a:rPr lang="en-US" sz="2200" dirty="0"/>
              <a:t>Ensure transparency</a:t>
            </a:r>
          </a:p>
          <a:p>
            <a:r>
              <a:rPr lang="en-US" sz="2200" dirty="0"/>
              <a:t>Reduce barriers to care</a:t>
            </a:r>
          </a:p>
        </p:txBody>
      </p:sp>
      <p:pic>
        <p:nvPicPr>
          <p:cNvPr id="6" name="Picture 5" descr="Doctor smiling">
            <a:extLst>
              <a:ext uri="{FF2B5EF4-FFF2-40B4-BE49-F238E27FC236}">
                <a16:creationId xmlns:a16="http://schemas.microsoft.com/office/drawing/2014/main" id="{6BF58EFC-E544-0A85-0923-7428CEB7D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75" y="1818527"/>
            <a:ext cx="4549524" cy="3032722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36BF761A-CD6E-DBF2-EC4D-A2B720BB0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98443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FDE3A2-A526-4E39-F70D-C0B3DF0756F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1745" y="2096629"/>
            <a:ext cx="8980055" cy="266907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96AE12-CDFE-42FE-5F58-A8651FDC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MN HIV Council website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91AA8-E3B8-35F1-FCD7-1E5A6C28147F}"/>
              </a:ext>
            </a:extLst>
          </p:cNvPr>
          <p:cNvSpPr txBox="1"/>
          <p:nvPr/>
        </p:nvSpPr>
        <p:spPr>
          <a:xfrm>
            <a:off x="4578047" y="5189119"/>
            <a:ext cx="3035905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300" b="1">
                <a:latin typeface="Segoe UI Light"/>
                <a:cs typeface="Segoe UI Light"/>
              </a:rPr>
              <a:t>www.mnhivcouncil.org</a:t>
            </a:r>
            <a:endParaRPr lang="en-US" b="1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E43CB5D-7CCC-BBCF-2AE3-0D7DF31A78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3607440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Document 1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A9D51-595E-2D59-C333-5432C2B6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Example: Substance Abuse Outpatient 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Service Standard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7656D5EB-1AA8-F954-BEB4-F0B3860A54B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207933" y="1142567"/>
            <a:ext cx="7347537" cy="4573841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E0ECB42-A0A7-3CF0-554E-B6694327A9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228319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Service-specific standards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42134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endParaRPr lang="en-US" sz="1600"/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600"/>
              <a:t>Early Intervention Services</a:t>
            </a:r>
          </a:p>
          <a:p>
            <a:pPr>
              <a:spcAft>
                <a:spcPts val="0"/>
              </a:spcAft>
            </a:pPr>
            <a:r>
              <a:rPr lang="en-US" sz="1600"/>
              <a:t>Emergency Financial Assistance</a:t>
            </a:r>
          </a:p>
          <a:p>
            <a:pPr>
              <a:spcAft>
                <a:spcPts val="0"/>
              </a:spcAft>
            </a:pPr>
            <a:r>
              <a:rPr lang="en-US" sz="1600"/>
              <a:t>Food Bank/Home-delivered Meals</a:t>
            </a:r>
          </a:p>
          <a:p>
            <a:pPr>
              <a:spcAft>
                <a:spcPts val="0"/>
              </a:spcAft>
            </a:pPr>
            <a:r>
              <a:rPr lang="en-US" sz="1600"/>
              <a:t>Health Education/Risk Reduction</a:t>
            </a:r>
          </a:p>
          <a:p>
            <a:pPr>
              <a:spcAft>
                <a:spcPts val="0"/>
              </a:spcAft>
            </a:pPr>
            <a:r>
              <a:rPr lang="en-US" sz="1600"/>
              <a:t>Health Insurance Premium and Cost Sharing</a:t>
            </a:r>
          </a:p>
          <a:p>
            <a:pPr>
              <a:spcAft>
                <a:spcPts val="0"/>
              </a:spcAft>
            </a:pPr>
            <a:r>
              <a:rPr lang="en-US" sz="1600"/>
              <a:t>Home and Community-based Health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Housing Services</a:t>
            </a:r>
          </a:p>
          <a:p>
            <a:pPr>
              <a:spcAft>
                <a:spcPts val="0"/>
              </a:spcAft>
            </a:pPr>
            <a:r>
              <a:rPr lang="en-US" sz="1600"/>
              <a:t>Legal Services</a:t>
            </a:r>
          </a:p>
          <a:p>
            <a:pPr>
              <a:spcAft>
                <a:spcPts val="0"/>
              </a:spcAft>
            </a:pPr>
            <a:r>
              <a:rPr lang="en-US" sz="1600"/>
              <a:t>Medical Case Management</a:t>
            </a:r>
          </a:p>
          <a:p>
            <a:pPr>
              <a:spcAft>
                <a:spcPts val="0"/>
              </a:spcAft>
            </a:pPr>
            <a:r>
              <a:rPr lang="en-US" sz="1600"/>
              <a:t>Medical Nutrition Therapy</a:t>
            </a:r>
          </a:p>
          <a:p>
            <a:pPr>
              <a:spcAft>
                <a:spcPts val="0"/>
              </a:spcAft>
            </a:pPr>
            <a:r>
              <a:rPr lang="en-US" sz="1600"/>
              <a:t>Medical Transportation</a:t>
            </a:r>
          </a:p>
          <a:p>
            <a:pPr>
              <a:spcAft>
                <a:spcPts val="0"/>
              </a:spcAft>
            </a:pPr>
            <a:r>
              <a:rPr lang="en-US" sz="1600"/>
              <a:t>Mental Health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Non-medical Case Management</a:t>
            </a:r>
          </a:p>
          <a:p>
            <a:pPr>
              <a:spcAft>
                <a:spcPts val="0"/>
              </a:spcAft>
            </a:pPr>
            <a:r>
              <a:rPr lang="en-US" sz="1600"/>
              <a:t>Outpatient/Ambulatory Health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Outreach Services</a:t>
            </a:r>
          </a:p>
          <a:p>
            <a:pPr>
              <a:spcAft>
                <a:spcPts val="0"/>
              </a:spcAft>
            </a:pPr>
            <a:r>
              <a:rPr lang="en-US" sz="1600"/>
              <a:t>Psychosocial Support Services</a:t>
            </a:r>
          </a:p>
          <a:p>
            <a:pPr>
              <a:spcAft>
                <a:spcPts val="0"/>
              </a:spcAft>
            </a:pPr>
            <a:r>
              <a:rPr lang="en-US" sz="1600"/>
              <a:t>Referral for Health Care and Supportive Services</a:t>
            </a:r>
          </a:p>
          <a:p>
            <a:pPr>
              <a:spcAft>
                <a:spcPts val="0"/>
              </a:spcAft>
            </a:pPr>
            <a:r>
              <a:rPr lang="en-US" sz="1600"/>
              <a:t>Substance Abuse Outpatient Care</a:t>
            </a:r>
          </a:p>
          <a:p>
            <a:pPr>
              <a:spcAft>
                <a:spcPts val="0"/>
              </a:spcAft>
            </a:pPr>
            <a:r>
              <a:rPr lang="en-US" sz="1600"/>
              <a:t>Treatment Adherence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EBC7A3B-07F6-E4BB-6618-329AF9FA4F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193363"/>
            <a:ext cx="3634037" cy="502835"/>
          </a:xfrm>
        </p:spPr>
        <p:txBody>
          <a:bodyPr/>
          <a:lstStyle/>
          <a:p>
            <a:r>
              <a:rPr lang="en-US" dirty="0">
                <a:latin typeface="Myriad Pro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100" dirty="0"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437005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83E2-A928-8948-0522-B0008E2C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311552"/>
            <a:ext cx="3622675" cy="351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Developing and updating service standards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50C05F09-F550-3EF9-E688-EA463583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24400" y="549647"/>
            <a:ext cx="6924674" cy="5193506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23DFEC1-9329-3FA4-AFDC-E722C4AB28BF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4239964" cy="50283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" charset="0"/>
                <a:cs typeface="Myriad Pro" charset="0"/>
              </a:rPr>
              <a:t>Hennepin County Ryan White Program</a:t>
            </a:r>
            <a:endParaRPr lang="en-US" sz="1200">
              <a:solidFill>
                <a:schemeClr val="bg1"/>
              </a:solidFill>
              <a:latin typeface="Myriad Pro Light"/>
              <a:ea typeface="Myriad Pro" charset="0"/>
              <a:cs typeface="Myriad Pro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1919584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E83E2-A928-8948-0522-B0008E2C2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1311552"/>
            <a:ext cx="3638550" cy="3514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Service</a:t>
            </a:r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standards</a:t>
            </a:r>
            <a:r>
              <a:rPr lang="en-US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in action</a:t>
            </a:r>
            <a:endParaRPr lang="en-US" sz="4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7ECB13F-62AA-BC01-F3BD-B79A26057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549647"/>
            <a:ext cx="6924675" cy="5193506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C2E6678-28C6-F62D-FF13-D38B7725F785}"/>
              </a:ext>
            </a:extLst>
          </p:cNvPr>
          <p:cNvSpPr txBox="1">
            <a:spLocks/>
          </p:cNvSpPr>
          <p:nvPr/>
        </p:nvSpPr>
        <p:spPr>
          <a:xfrm>
            <a:off x="838199" y="6193363"/>
            <a:ext cx="4239964" cy="50283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" charset="0"/>
                <a:cs typeface="Myriad Pro" charset="0"/>
              </a:rPr>
              <a:t>Hennepin County Ryan White Program</a:t>
            </a:r>
          </a:p>
          <a:p>
            <a:r>
              <a:rPr lang="en-US" sz="1200" dirty="0">
                <a:solidFill>
                  <a:schemeClr val="bg1"/>
                </a:solidFill>
                <a:latin typeface="Myriad Pro Light"/>
                <a:ea typeface="Myriad Pro Light" charset="0"/>
                <a:cs typeface="Myriad Pro Light" charset="0"/>
              </a:rPr>
              <a:t>Subrecipient onboarding - Service standards overview</a:t>
            </a:r>
          </a:p>
        </p:txBody>
      </p:sp>
    </p:spTree>
    <p:extLst>
      <p:ext uri="{BB962C8B-B14F-4D97-AF65-F5344CB8AC3E}">
        <p14:creationId xmlns:p14="http://schemas.microsoft.com/office/powerpoint/2010/main" val="766279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nnepin County Palette 2016">
      <a:dk1>
        <a:srgbClr val="113C66"/>
      </a:dk1>
      <a:lt1>
        <a:srgbClr val="FAFAFA"/>
      </a:lt1>
      <a:dk2>
        <a:srgbClr val="113C66"/>
      </a:dk2>
      <a:lt2>
        <a:srgbClr val="FAFAFA"/>
      </a:lt2>
      <a:accent1>
        <a:srgbClr val="0058A3"/>
      </a:accent1>
      <a:accent2>
        <a:srgbClr val="44C8F5"/>
      </a:accent2>
      <a:accent3>
        <a:srgbClr val="9FCC3B"/>
      </a:accent3>
      <a:accent4>
        <a:srgbClr val="F7931E"/>
      </a:accent4>
      <a:accent5>
        <a:srgbClr val="EF413C"/>
      </a:accent5>
      <a:accent6>
        <a:srgbClr val="3E1151"/>
      </a:accent6>
      <a:hlink>
        <a:srgbClr val="00AEEF"/>
      </a:hlink>
      <a:folHlink>
        <a:srgbClr val="44C8F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nnepin County PowerPoint Light13" id="{28B19FB9-BF8E-4B44-9027-C263317CFDF8}" vid="{62D063A5-8311-F74E-A68C-91E6386B9786}"/>
    </a:ext>
  </a:extLst>
</a:theme>
</file>

<file path=ppt/theme/theme2.xml><?xml version="1.0" encoding="utf-8"?>
<a:theme xmlns:a="http://schemas.openxmlformats.org/drawingml/2006/main" name="Office Theme">
  <a:themeElements>
    <a:clrScheme name="Hennepin County Palette 2016">
      <a:dk1>
        <a:srgbClr val="113C66"/>
      </a:dk1>
      <a:lt1>
        <a:srgbClr val="FAFAFA"/>
      </a:lt1>
      <a:dk2>
        <a:srgbClr val="113C66"/>
      </a:dk2>
      <a:lt2>
        <a:srgbClr val="FAFAFA"/>
      </a:lt2>
      <a:accent1>
        <a:srgbClr val="0058A3"/>
      </a:accent1>
      <a:accent2>
        <a:srgbClr val="44C8F5"/>
      </a:accent2>
      <a:accent3>
        <a:srgbClr val="9FCC3B"/>
      </a:accent3>
      <a:accent4>
        <a:srgbClr val="F7931E"/>
      </a:accent4>
      <a:accent5>
        <a:srgbClr val="EF413C"/>
      </a:accent5>
      <a:accent6>
        <a:srgbClr val="3E1151"/>
      </a:accent6>
      <a:hlink>
        <a:srgbClr val="00AEEF"/>
      </a:hlink>
      <a:folHlink>
        <a:srgbClr val="44C8F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Template November 2016" id="{7305A6EE-1A77-4FF8-AE84-8B38D37E2C3C}" vid="{69EA2A9D-4C5A-4AE2-A084-1E1C853FD7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dacab7-a067-4aaf-b88d-e77dc82a1624" xsi:nil="true"/>
    <lcf76f155ced4ddcb4097134ff3c332f xmlns="6eac1f4b-5817-4d0f-bb79-f97d33da94f3">
      <Terms xmlns="http://schemas.microsoft.com/office/infopath/2007/PartnerControls"/>
    </lcf76f155ced4ddcb4097134ff3c332f>
    <SharedWithUsers xmlns="ef370f41-b301-4688-91b0-03752f0e7c9e">
      <UserInfo>
        <DisplayName>Erin Mehta</DisplayName>
        <AccountId>403</AccountId>
        <AccountType/>
      </UserInfo>
      <UserInfo>
        <DisplayName>Dawn E Petroskas</DisplayName>
        <AccountId>404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318B64528E94E9FD640B5C1584F4B" ma:contentTypeVersion="16" ma:contentTypeDescription="Create a new document." ma:contentTypeScope="" ma:versionID="c56a35b91b9f02d2ad0ac033239a8da7">
  <xsd:schema xmlns:xsd="http://www.w3.org/2001/XMLSchema" xmlns:xs="http://www.w3.org/2001/XMLSchema" xmlns:p="http://schemas.microsoft.com/office/2006/metadata/properties" xmlns:ns2="6eac1f4b-5817-4d0f-bb79-f97d33da94f3" xmlns:ns3="ef370f41-b301-4688-91b0-03752f0e7c9e" xmlns:ns4="66dacab7-a067-4aaf-b88d-e77dc82a1624" targetNamespace="http://schemas.microsoft.com/office/2006/metadata/properties" ma:root="true" ma:fieldsID="47d50a978917d1a0edad60dea7a46a0e" ns2:_="" ns3:_="" ns4:_="">
    <xsd:import namespace="6eac1f4b-5817-4d0f-bb79-f97d33da94f3"/>
    <xsd:import namespace="ef370f41-b301-4688-91b0-03752f0e7c9e"/>
    <xsd:import namespace="66dacab7-a067-4aaf-b88d-e77dc82a16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c1f4b-5817-4d0f-bb79-f97d33da94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3ae75ce-4bcd-48ac-ac55-3be0f0d58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70f41-b301-4688-91b0-03752f0e7c9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acab7-a067-4aaf-b88d-e77dc82a162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355aea7-1a05-43e1-b2eb-5befb1307605}" ma:internalName="TaxCatchAll" ma:showField="CatchAllData" ma:web="ef370f41-b301-4688-91b0-03752f0e7c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747A0B-8F77-47B8-9977-F9F25A8C50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BFA385-B89A-4B44-9F2C-128C1A0DEE21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66dacab7-a067-4aaf-b88d-e77dc82a1624"/>
    <ds:schemaRef ds:uri="http://purl.org/dc/terms/"/>
    <ds:schemaRef ds:uri="ef370f41-b301-4688-91b0-03752f0e7c9e"/>
    <ds:schemaRef ds:uri="6eac1f4b-5817-4d0f-bb79-f97d33da94f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E987F71-2FA5-4573-9AF2-1A1666703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ac1f4b-5817-4d0f-bb79-f97d33da94f3"/>
    <ds:schemaRef ds:uri="ef370f41-b301-4688-91b0-03752f0e7c9e"/>
    <ds:schemaRef ds:uri="66dacab7-a067-4aaf-b88d-e77dc82a16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Hennepin County PowerPoint Light14</Template>
  <TotalTime>19</TotalTime>
  <Words>1063</Words>
  <Application>Microsoft Office PowerPoint</Application>
  <PresentationFormat>Widescreen</PresentationFormat>
  <Paragraphs>190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Myriad Pro</vt:lpstr>
      <vt:lpstr>Myriad Pro Light</vt:lpstr>
      <vt:lpstr>Segoe UI</vt:lpstr>
      <vt:lpstr>Segoe UI Light</vt:lpstr>
      <vt:lpstr>Wingdings,Sans-Serif</vt:lpstr>
      <vt:lpstr>Office Theme</vt:lpstr>
      <vt:lpstr>Office Theme</vt:lpstr>
      <vt:lpstr>PowerPoint Presentation</vt:lpstr>
      <vt:lpstr>Service standards overview</vt:lpstr>
      <vt:lpstr>Purpose of service standards</vt:lpstr>
      <vt:lpstr>Goals of service standards</vt:lpstr>
      <vt:lpstr>MN HIV Council website</vt:lpstr>
      <vt:lpstr>Example: Substance Abuse Outpatient  Service Standard</vt:lpstr>
      <vt:lpstr>PowerPoint Presentation</vt:lpstr>
      <vt:lpstr>Developing and updating service standards</vt:lpstr>
      <vt:lpstr>Service standards in action</vt:lpstr>
      <vt:lpstr>Service standards annual review process</vt:lpstr>
      <vt:lpstr>Universal Standards</vt:lpstr>
      <vt:lpstr>Client Rights</vt:lpstr>
      <vt:lpstr>PowerPoint Presentation</vt:lpstr>
      <vt:lpstr>Eligibility</vt:lpstr>
      <vt:lpstr>Record Keeping</vt:lpstr>
      <vt:lpstr>Personnel</vt:lpstr>
      <vt:lpstr>Client viral load data</vt:lpstr>
      <vt:lpstr>Quality Management</vt:lpstr>
      <vt:lpstr>Cultural Responsiveness </vt:lpstr>
      <vt:lpstr>Cultural Responsiveness</vt:lpstr>
      <vt:lpstr>Cultural Responsiveness</vt:lpstr>
      <vt:lpstr>Translation and interpretation services</vt:lpstr>
      <vt:lpstr>Annual site visits</vt:lpstr>
      <vt:lpstr>Performance measures = Expected outcomes</vt:lpstr>
      <vt:lpstr>Ryan White system of care fact sheet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Carissa N Weisdorf</cp:lastModifiedBy>
  <cp:revision>749</cp:revision>
  <cp:lastPrinted>2016-09-27T23:47:03Z</cp:lastPrinted>
  <dcterms:created xsi:type="dcterms:W3CDTF">2016-09-27T19:14:20Z</dcterms:created>
  <dcterms:modified xsi:type="dcterms:W3CDTF">2024-03-18T17:19:12Z</dcterms:modified>
  <cp:category/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0x010100A73318B64528E94E9FD640B5C1584F4B</vt:lpwstr>
  </property>
  <property fmtid="{D5CDD505-2E9C-101B-9397-08002B2CF9AE}" pid="3" name="Hennepin County Content Status">
    <vt:lpwstr/>
  </property>
  <property fmtid="{D5CDD505-2E9C-101B-9397-08002B2CF9AE}" pid="4" name="MediaServiceImageTags">
    <vt:lpwstr/>
  </property>
  <property fmtid="{D5CDD505-2E9C-101B-9397-08002B2CF9AE}" pid="5" name="_MarkAsFinal">
    <vt:bool>true</vt:bool>
  </property>
</Properties>
</file>