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65" r:id="rId5"/>
    <p:sldId id="271" r:id="rId6"/>
    <p:sldId id="267" r:id="rId7"/>
    <p:sldId id="272" r:id="rId8"/>
    <p:sldId id="279" r:id="rId9"/>
    <p:sldId id="276" r:id="rId10"/>
    <p:sldId id="293" r:id="rId11"/>
    <p:sldId id="274" r:id="rId12"/>
    <p:sldId id="275" r:id="rId13"/>
    <p:sldId id="277" r:id="rId14"/>
    <p:sldId id="301" r:id="rId15"/>
    <p:sldId id="285" r:id="rId16"/>
    <p:sldId id="280" r:id="rId17"/>
    <p:sldId id="302" r:id="rId18"/>
    <p:sldId id="298" r:id="rId19"/>
    <p:sldId id="296" r:id="rId20"/>
    <p:sldId id="297" r:id="rId21"/>
    <p:sldId id="286" r:id="rId22"/>
    <p:sldId id="292" r:id="rId23"/>
    <p:sldId id="288" r:id="rId24"/>
    <p:sldId id="295" r:id="rId25"/>
    <p:sldId id="289" r:id="rId26"/>
    <p:sldId id="299" r:id="rId27"/>
    <p:sldId id="294" r:id="rId28"/>
    <p:sldId id="290" r:id="rId29"/>
    <p:sldId id="30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DB0D9C-8D22-3405-50AD-8BCEEEA38EF6}" name="Eriika Etshokin" initials="EE" userId="S::eriika.etshokin@hennepin.us::55532654-a302-4c46-a3a5-8fc9bc1445b7" providerId="AD"/>
  <p188:author id="{A907D7AA-85E1-9C60-0598-35AB16B6A9C1}" name="Carissa N Weisdorf" initials="CW" userId="S::carissa.weisdorf@hennepin.us::fb8f6f8e-94ec-41d1-a111-e46ae641b02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03919-0C56-4FF8-85DA-ED053E276704}" v="1" dt="2024-03-18T17:17:05.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ika Etshokin" userId="S::eriika.etshokin@hennepin.us::55532654-a302-4c46-a3a5-8fc9bc1445b7" providerId="AD" clId="Web-{8516C25F-8E2E-E447-3FB3-DC1CE74075DF}"/>
    <pc:docChg chg="addSld delSld modSld sldOrd">
      <pc:chgData name="Eriika Etshokin" userId="S::eriika.etshokin@hennepin.us::55532654-a302-4c46-a3a5-8fc9bc1445b7" providerId="AD" clId="Web-{8516C25F-8E2E-E447-3FB3-DC1CE74075DF}" dt="2023-09-21T19:53:25.936" v="2296"/>
      <pc:docMkLst>
        <pc:docMk/>
      </pc:docMkLst>
      <pc:sldChg chg="modSp">
        <pc:chgData name="Eriika Etshokin" userId="S::eriika.etshokin@hennepin.us::55532654-a302-4c46-a3a5-8fc9bc1445b7" providerId="AD" clId="Web-{8516C25F-8E2E-E447-3FB3-DC1CE74075DF}" dt="2023-09-21T17:20:12.373" v="619" actId="20577"/>
        <pc:sldMkLst>
          <pc:docMk/>
          <pc:sldMk cId="3818112218" sldId="265"/>
        </pc:sldMkLst>
        <pc:spChg chg="mod">
          <ac:chgData name="Eriika Etshokin" userId="S::eriika.etshokin@hennepin.us::55532654-a302-4c46-a3a5-8fc9bc1445b7" providerId="AD" clId="Web-{8516C25F-8E2E-E447-3FB3-DC1CE74075DF}" dt="2023-09-21T17:20:12.373" v="619" actId="20577"/>
          <ac:spMkLst>
            <pc:docMk/>
            <pc:sldMk cId="3818112218" sldId="265"/>
            <ac:spMk id="2" creationId="{0B6A4455-763D-6A7C-E9C4-A1B947C89E35}"/>
          </ac:spMkLst>
        </pc:spChg>
      </pc:sldChg>
      <pc:sldChg chg="delSp modSp ord">
        <pc:chgData name="Eriika Etshokin" userId="S::eriika.etshokin@hennepin.us::55532654-a302-4c46-a3a5-8fc9bc1445b7" providerId="AD" clId="Web-{8516C25F-8E2E-E447-3FB3-DC1CE74075DF}" dt="2023-09-21T17:20:43.967" v="667"/>
        <pc:sldMkLst>
          <pc:docMk/>
          <pc:sldMk cId="2108210730" sldId="271"/>
        </pc:sldMkLst>
        <pc:spChg chg="mod">
          <ac:chgData name="Eriika Etshokin" userId="S::eriika.etshokin@hennepin.us::55532654-a302-4c46-a3a5-8fc9bc1445b7" providerId="AD" clId="Web-{8516C25F-8E2E-E447-3FB3-DC1CE74075DF}" dt="2023-09-21T17:20:26.560" v="634" actId="20577"/>
          <ac:spMkLst>
            <pc:docMk/>
            <pc:sldMk cId="2108210730" sldId="271"/>
            <ac:spMk id="2" creationId="{00000000-0000-0000-0000-000000000000}"/>
          </ac:spMkLst>
        </pc:spChg>
        <pc:spChg chg="mod">
          <ac:chgData name="Eriika Etshokin" userId="S::eriika.etshokin@hennepin.us::55532654-a302-4c46-a3a5-8fc9bc1445b7" providerId="AD" clId="Web-{8516C25F-8E2E-E447-3FB3-DC1CE74075DF}" dt="2023-09-21T17:20:40.295" v="666" actId="20577"/>
          <ac:spMkLst>
            <pc:docMk/>
            <pc:sldMk cId="2108210730" sldId="271"/>
            <ac:spMk id="4" creationId="{00000000-0000-0000-0000-000000000000}"/>
          </ac:spMkLst>
        </pc:spChg>
        <pc:spChg chg="del">
          <ac:chgData name="Eriika Etshokin" userId="S::eriika.etshokin@hennepin.us::55532654-a302-4c46-a3a5-8fc9bc1445b7" providerId="AD" clId="Web-{8516C25F-8E2E-E447-3FB3-DC1CE74075DF}" dt="2023-09-21T17:20:43.967" v="667"/>
          <ac:spMkLst>
            <pc:docMk/>
            <pc:sldMk cId="2108210730" sldId="271"/>
            <ac:spMk id="7" creationId="{00000000-0000-0000-0000-000000000000}"/>
          </ac:spMkLst>
        </pc:spChg>
      </pc:sldChg>
      <pc:sldChg chg="modSp ord">
        <pc:chgData name="Eriika Etshokin" userId="S::eriika.etshokin@hennepin.us::55532654-a302-4c46-a3a5-8fc9bc1445b7" providerId="AD" clId="Web-{8516C25F-8E2E-E447-3FB3-DC1CE74075DF}" dt="2023-09-21T17:30:50.772" v="1127"/>
        <pc:sldMkLst>
          <pc:docMk/>
          <pc:sldMk cId="1627086737" sldId="276"/>
        </pc:sldMkLst>
        <pc:spChg chg="mod">
          <ac:chgData name="Eriika Etshokin" userId="S::eriika.etshokin@hennepin.us::55532654-a302-4c46-a3a5-8fc9bc1445b7" providerId="AD" clId="Web-{8516C25F-8E2E-E447-3FB3-DC1CE74075DF}" dt="2023-09-21T17:19:50.747" v="617" actId="20577"/>
          <ac:spMkLst>
            <pc:docMk/>
            <pc:sldMk cId="1627086737" sldId="276"/>
            <ac:spMk id="3" creationId="{29CB4297-F1E1-C59E-610E-95382E668D8D}"/>
          </ac:spMkLst>
        </pc:spChg>
      </pc:sldChg>
      <pc:sldChg chg="modSp">
        <pc:chgData name="Eriika Etshokin" userId="S::eriika.etshokin@hennepin.us::55532654-a302-4c46-a3a5-8fc9bc1445b7" providerId="AD" clId="Web-{8516C25F-8E2E-E447-3FB3-DC1CE74075DF}" dt="2023-09-21T17:16:32.511" v="379" actId="20577"/>
        <pc:sldMkLst>
          <pc:docMk/>
          <pc:sldMk cId="4184845986" sldId="277"/>
        </pc:sldMkLst>
        <pc:spChg chg="mod">
          <ac:chgData name="Eriika Etshokin" userId="S::eriika.etshokin@hennepin.us::55532654-a302-4c46-a3a5-8fc9bc1445b7" providerId="AD" clId="Web-{8516C25F-8E2E-E447-3FB3-DC1CE74075DF}" dt="2023-09-21T17:16:32.511" v="379" actId="20577"/>
          <ac:spMkLst>
            <pc:docMk/>
            <pc:sldMk cId="4184845986" sldId="277"/>
            <ac:spMk id="3" creationId="{89865597-5D29-45C6-662B-F40F7D8D52B6}"/>
          </ac:spMkLst>
        </pc:spChg>
      </pc:sldChg>
      <pc:sldChg chg="addSp delSp modSp new mod setBg">
        <pc:chgData name="Eriika Etshokin" userId="S::eriika.etshokin@hennepin.us::55532654-a302-4c46-a3a5-8fc9bc1445b7" providerId="AD" clId="Web-{8516C25F-8E2E-E447-3FB3-DC1CE74075DF}" dt="2023-09-21T17:54:43.080" v="1311" actId="20577"/>
        <pc:sldMkLst>
          <pc:docMk/>
          <pc:sldMk cId="529702140" sldId="278"/>
        </pc:sldMkLst>
        <pc:spChg chg="mod ord">
          <ac:chgData name="Eriika Etshokin" userId="S::eriika.etshokin@hennepin.us::55532654-a302-4c46-a3a5-8fc9bc1445b7" providerId="AD" clId="Web-{8516C25F-8E2E-E447-3FB3-DC1CE74075DF}" dt="2023-09-21T17:54:43.080" v="1311" actId="20577"/>
          <ac:spMkLst>
            <pc:docMk/>
            <pc:sldMk cId="529702140" sldId="278"/>
            <ac:spMk id="2" creationId="{EEA82FA1-26FE-0B9A-5EF8-38905F045621}"/>
          </ac:spMkLst>
        </pc:spChg>
        <pc:spChg chg="del">
          <ac:chgData name="Eriika Etshokin" userId="S::eriika.etshokin@hennepin.us::55532654-a302-4c46-a3a5-8fc9bc1445b7" providerId="AD" clId="Web-{8516C25F-8E2E-E447-3FB3-DC1CE74075DF}" dt="2023-09-21T17:21:34.796" v="669"/>
          <ac:spMkLst>
            <pc:docMk/>
            <pc:sldMk cId="529702140" sldId="278"/>
            <ac:spMk id="3" creationId="{3AC30742-B4B4-A6ED-3290-038036E0A7E1}"/>
          </ac:spMkLst>
        </pc:spChg>
        <pc:spChg chg="mod">
          <ac:chgData name="Eriika Etshokin" userId="S::eriika.etshokin@hennepin.us::55532654-a302-4c46-a3a5-8fc9bc1445b7" providerId="AD" clId="Web-{8516C25F-8E2E-E447-3FB3-DC1CE74075DF}" dt="2023-09-21T17:54:35.017" v="1306" actId="20577"/>
          <ac:spMkLst>
            <pc:docMk/>
            <pc:sldMk cId="529702140" sldId="278"/>
            <ac:spMk id="4" creationId="{964912BE-3EAF-A012-C8CB-D0B067D1AF16}"/>
          </ac:spMkLst>
        </pc:spChg>
        <pc:spChg chg="mod">
          <ac:chgData name="Eriika Etshokin" userId="S::eriika.etshokin@hennepin.us::55532654-a302-4c46-a3a5-8fc9bc1445b7" providerId="AD" clId="Web-{8516C25F-8E2E-E447-3FB3-DC1CE74075DF}" dt="2023-09-21T17:21:48.343" v="670"/>
          <ac:spMkLst>
            <pc:docMk/>
            <pc:sldMk cId="529702140" sldId="278"/>
            <ac:spMk id="5" creationId="{210F3266-F7D0-D9B5-A9C2-8BCFC4BE7C4C}"/>
          </ac:spMkLst>
        </pc:spChg>
        <pc:spChg chg="add">
          <ac:chgData name="Eriika Etshokin" userId="S::eriika.etshokin@hennepin.us::55532654-a302-4c46-a3a5-8fc9bc1445b7" providerId="AD" clId="Web-{8516C25F-8E2E-E447-3FB3-DC1CE74075DF}" dt="2023-09-21T17:21:48.343" v="670"/>
          <ac:spMkLst>
            <pc:docMk/>
            <pc:sldMk cId="529702140" sldId="278"/>
            <ac:spMk id="11" creationId="{50E4C519-FBE9-4ABE-A8F9-C2CBE326932F}"/>
          </ac:spMkLst>
        </pc:spChg>
        <pc:spChg chg="add">
          <ac:chgData name="Eriika Etshokin" userId="S::eriika.etshokin@hennepin.us::55532654-a302-4c46-a3a5-8fc9bc1445b7" providerId="AD" clId="Web-{8516C25F-8E2E-E447-3FB3-DC1CE74075DF}" dt="2023-09-21T17:21:48.343" v="670"/>
          <ac:spMkLst>
            <pc:docMk/>
            <pc:sldMk cId="529702140" sldId="278"/>
            <ac:spMk id="13" creationId="{80EC29FB-299E-49F3-8C7B-01199632A30F}"/>
          </ac:spMkLst>
        </pc:spChg>
        <pc:spChg chg="add">
          <ac:chgData name="Eriika Etshokin" userId="S::eriika.etshokin@hennepin.us::55532654-a302-4c46-a3a5-8fc9bc1445b7" providerId="AD" clId="Web-{8516C25F-8E2E-E447-3FB3-DC1CE74075DF}" dt="2023-09-21T17:21:48.343" v="670"/>
          <ac:spMkLst>
            <pc:docMk/>
            <pc:sldMk cId="529702140" sldId="278"/>
            <ac:spMk id="15" creationId="{C29A2522-B27A-45C5-897B-79A1407D159A}"/>
          </ac:spMkLst>
        </pc:spChg>
        <pc:spChg chg="add">
          <ac:chgData name="Eriika Etshokin" userId="S::eriika.etshokin@hennepin.us::55532654-a302-4c46-a3a5-8fc9bc1445b7" providerId="AD" clId="Web-{8516C25F-8E2E-E447-3FB3-DC1CE74075DF}" dt="2023-09-21T17:21:48.343" v="670"/>
          <ac:spMkLst>
            <pc:docMk/>
            <pc:sldMk cId="529702140" sldId="278"/>
            <ac:spMk id="17" creationId="{98E79BE4-34FE-485A-98A5-92CE8F7C4743}"/>
          </ac:spMkLst>
        </pc:spChg>
        <pc:spChg chg="add">
          <ac:chgData name="Eriika Etshokin" userId="S::eriika.etshokin@hennepin.us::55532654-a302-4c46-a3a5-8fc9bc1445b7" providerId="AD" clId="Web-{8516C25F-8E2E-E447-3FB3-DC1CE74075DF}" dt="2023-09-21T17:21:48.343" v="670"/>
          <ac:spMkLst>
            <pc:docMk/>
            <pc:sldMk cId="529702140" sldId="278"/>
            <ac:spMk id="19" creationId="{7A5F0580-5EE9-419F-96EE-B6529EF6E7D0}"/>
          </ac:spMkLst>
        </pc:spChg>
        <pc:picChg chg="add mod ord">
          <ac:chgData name="Eriika Etshokin" userId="S::eriika.etshokin@hennepin.us::55532654-a302-4c46-a3a5-8fc9bc1445b7" providerId="AD" clId="Web-{8516C25F-8E2E-E447-3FB3-DC1CE74075DF}" dt="2023-09-21T17:21:48.343" v="670"/>
          <ac:picMkLst>
            <pc:docMk/>
            <pc:sldMk cId="529702140" sldId="278"/>
            <ac:picMk id="6" creationId="{CDF3D4A3-9BE7-CBFC-4E74-997CF3D2E8C7}"/>
          </ac:picMkLst>
        </pc:picChg>
      </pc:sldChg>
      <pc:sldChg chg="addSp delSp modSp add ord replId">
        <pc:chgData name="Eriika Etshokin" userId="S::eriika.etshokin@hennepin.us::55532654-a302-4c46-a3a5-8fc9bc1445b7" providerId="AD" clId="Web-{8516C25F-8E2E-E447-3FB3-DC1CE74075DF}" dt="2023-09-21T17:30:57.490" v="1129" actId="20577"/>
        <pc:sldMkLst>
          <pc:docMk/>
          <pc:sldMk cId="4293846600" sldId="279"/>
        </pc:sldMkLst>
        <pc:spChg chg="mod">
          <ac:chgData name="Eriika Etshokin" userId="S::eriika.etshokin@hennepin.us::55532654-a302-4c46-a3a5-8fc9bc1445b7" providerId="AD" clId="Web-{8516C25F-8E2E-E447-3FB3-DC1CE74075DF}" dt="2023-09-21T17:30:57.490" v="1129" actId="20577"/>
          <ac:spMkLst>
            <pc:docMk/>
            <pc:sldMk cId="4293846600" sldId="279"/>
            <ac:spMk id="2" creationId="{00000000-0000-0000-0000-000000000000}"/>
          </ac:spMkLst>
        </pc:spChg>
        <pc:spChg chg="mod">
          <ac:chgData name="Eriika Etshokin" userId="S::eriika.etshokin@hennepin.us::55532654-a302-4c46-a3a5-8fc9bc1445b7" providerId="AD" clId="Web-{8516C25F-8E2E-E447-3FB3-DC1CE74075DF}" dt="2023-09-21T17:30:34.381" v="1125" actId="1076"/>
          <ac:spMkLst>
            <pc:docMk/>
            <pc:sldMk cId="4293846600" sldId="279"/>
            <ac:spMk id="3" creationId="{00000000-0000-0000-0000-000000000000}"/>
          </ac:spMkLst>
        </pc:spChg>
        <pc:spChg chg="add mod">
          <ac:chgData name="Eriika Etshokin" userId="S::eriika.etshokin@hennepin.us::55532654-a302-4c46-a3a5-8fc9bc1445b7" providerId="AD" clId="Web-{8516C25F-8E2E-E447-3FB3-DC1CE74075DF}" dt="2023-09-21T17:30:39.131" v="1126" actId="1076"/>
          <ac:spMkLst>
            <pc:docMk/>
            <pc:sldMk cId="4293846600" sldId="279"/>
            <ac:spMk id="6" creationId="{7B30DCF3-8689-B63A-767D-0A6C202E00A2}"/>
          </ac:spMkLst>
        </pc:spChg>
        <pc:graphicFrameChg chg="add del mod modGraphic">
          <ac:chgData name="Eriika Etshokin" userId="S::eriika.etshokin@hennepin.us::55532654-a302-4c46-a3a5-8fc9bc1445b7" providerId="AD" clId="Web-{8516C25F-8E2E-E447-3FB3-DC1CE74075DF}" dt="2023-09-21T17:28:33.770" v="944"/>
          <ac:graphicFrameMkLst>
            <pc:docMk/>
            <pc:sldMk cId="4293846600" sldId="279"/>
            <ac:graphicFrameMk id="7" creationId="{4F7FC202-6A7D-DC89-9F3B-4887AF239E78}"/>
          </ac:graphicFrameMkLst>
        </pc:graphicFrameChg>
      </pc:sldChg>
      <pc:sldChg chg="modSp new">
        <pc:chgData name="Eriika Etshokin" userId="S::eriika.etshokin@hennepin.us::55532654-a302-4c46-a3a5-8fc9bc1445b7" providerId="AD" clId="Web-{8516C25F-8E2E-E447-3FB3-DC1CE74075DF}" dt="2023-09-21T17:31:48.741" v="1220" actId="20577"/>
        <pc:sldMkLst>
          <pc:docMk/>
          <pc:sldMk cId="742584079" sldId="280"/>
        </pc:sldMkLst>
        <pc:spChg chg="mod">
          <ac:chgData name="Eriika Etshokin" userId="S::eriika.etshokin@hennepin.us::55532654-a302-4c46-a3a5-8fc9bc1445b7" providerId="AD" clId="Web-{8516C25F-8E2E-E447-3FB3-DC1CE74075DF}" dt="2023-09-21T17:31:14.116" v="1144" actId="20577"/>
          <ac:spMkLst>
            <pc:docMk/>
            <pc:sldMk cId="742584079" sldId="280"/>
            <ac:spMk id="2" creationId="{5F41EA67-D48D-2250-36B3-95D13885DF7D}"/>
          </ac:spMkLst>
        </pc:spChg>
        <pc:spChg chg="mod">
          <ac:chgData name="Eriika Etshokin" userId="S::eriika.etshokin@hennepin.us::55532654-a302-4c46-a3a5-8fc9bc1445b7" providerId="AD" clId="Web-{8516C25F-8E2E-E447-3FB3-DC1CE74075DF}" dt="2023-09-21T17:31:48.741" v="1220" actId="20577"/>
          <ac:spMkLst>
            <pc:docMk/>
            <pc:sldMk cId="742584079" sldId="280"/>
            <ac:spMk id="3" creationId="{D5FF2C46-68BC-7A10-DE1F-0CBFE8E4C6BF}"/>
          </ac:spMkLst>
        </pc:spChg>
      </pc:sldChg>
      <pc:sldChg chg="addSp delSp modSp new del">
        <pc:chgData name="Eriika Etshokin" userId="S::eriika.etshokin@hennepin.us::55532654-a302-4c46-a3a5-8fc9bc1445b7" providerId="AD" clId="Web-{8516C25F-8E2E-E447-3FB3-DC1CE74075DF}" dt="2023-09-21T17:32:57.320" v="1261"/>
        <pc:sldMkLst>
          <pc:docMk/>
          <pc:sldMk cId="884129421" sldId="281"/>
        </pc:sldMkLst>
        <pc:spChg chg="mod">
          <ac:chgData name="Eriika Etshokin" userId="S::eriika.etshokin@hennepin.us::55532654-a302-4c46-a3a5-8fc9bc1445b7" providerId="AD" clId="Web-{8516C25F-8E2E-E447-3FB3-DC1CE74075DF}" dt="2023-09-21T17:32:19.273" v="1252" actId="20577"/>
          <ac:spMkLst>
            <pc:docMk/>
            <pc:sldMk cId="884129421" sldId="281"/>
            <ac:spMk id="2" creationId="{C6F0B809-DBEB-BB8B-B1E2-FE17253452DE}"/>
          </ac:spMkLst>
        </pc:spChg>
        <pc:spChg chg="del">
          <ac:chgData name="Eriika Etshokin" userId="S::eriika.etshokin@hennepin.us::55532654-a302-4c46-a3a5-8fc9bc1445b7" providerId="AD" clId="Web-{8516C25F-8E2E-E447-3FB3-DC1CE74075DF}" dt="2023-09-21T17:32:42.617" v="1253"/>
          <ac:spMkLst>
            <pc:docMk/>
            <pc:sldMk cId="884129421" sldId="281"/>
            <ac:spMk id="3" creationId="{0B896152-B7FC-2AB1-03F3-D42223DAA4F5}"/>
          </ac:spMkLst>
        </pc:spChg>
        <pc:graphicFrameChg chg="add mod ord modGraphic">
          <ac:chgData name="Eriika Etshokin" userId="S::eriika.etshokin@hennepin.us::55532654-a302-4c46-a3a5-8fc9bc1445b7" providerId="AD" clId="Web-{8516C25F-8E2E-E447-3FB3-DC1CE74075DF}" dt="2023-09-21T17:32:55.789" v="1260" actId="20577"/>
          <ac:graphicFrameMkLst>
            <pc:docMk/>
            <pc:sldMk cId="884129421" sldId="281"/>
            <ac:graphicFrameMk id="5" creationId="{0161E057-2425-9743-DA91-BF182447A86E}"/>
          </ac:graphicFrameMkLst>
        </pc:graphicFrameChg>
      </pc:sldChg>
      <pc:sldChg chg="modSp new">
        <pc:chgData name="Eriika Etshokin" userId="S::eriika.etshokin@hennepin.us::55532654-a302-4c46-a3a5-8fc9bc1445b7" providerId="AD" clId="Web-{8516C25F-8E2E-E447-3FB3-DC1CE74075DF}" dt="2023-09-21T17:59:57.693" v="1327" actId="20577"/>
        <pc:sldMkLst>
          <pc:docMk/>
          <pc:sldMk cId="2538213583" sldId="281"/>
        </pc:sldMkLst>
        <pc:spChg chg="mod">
          <ac:chgData name="Eriika Etshokin" userId="S::eriika.etshokin@hennepin.us::55532654-a302-4c46-a3a5-8fc9bc1445b7" providerId="AD" clId="Web-{8516C25F-8E2E-E447-3FB3-DC1CE74075DF}" dt="2023-09-21T17:59:57.693" v="1327" actId="20577"/>
          <ac:spMkLst>
            <pc:docMk/>
            <pc:sldMk cId="2538213583" sldId="281"/>
            <ac:spMk id="2" creationId="{AD497E7A-AEFF-7DB3-D28D-E2B2A59F8E61}"/>
          </ac:spMkLst>
        </pc:spChg>
      </pc:sldChg>
      <pc:sldChg chg="modSp add replId">
        <pc:chgData name="Eriika Etshokin" userId="S::eriika.etshokin@hennepin.us::55532654-a302-4c46-a3a5-8fc9bc1445b7" providerId="AD" clId="Web-{8516C25F-8E2E-E447-3FB3-DC1CE74075DF}" dt="2023-09-21T18:00:01.756" v="1328" actId="20577"/>
        <pc:sldMkLst>
          <pc:docMk/>
          <pc:sldMk cId="2591170777" sldId="282"/>
        </pc:sldMkLst>
        <pc:spChg chg="mod">
          <ac:chgData name="Eriika Etshokin" userId="S::eriika.etshokin@hennepin.us::55532654-a302-4c46-a3a5-8fc9bc1445b7" providerId="AD" clId="Web-{8516C25F-8E2E-E447-3FB3-DC1CE74075DF}" dt="2023-09-21T18:00:01.756" v="1328" actId="20577"/>
          <ac:spMkLst>
            <pc:docMk/>
            <pc:sldMk cId="2591170777" sldId="282"/>
            <ac:spMk id="2" creationId="{AD497E7A-AEFF-7DB3-D28D-E2B2A59F8E61}"/>
          </ac:spMkLst>
        </pc:spChg>
      </pc:sldChg>
      <pc:sldChg chg="modSp add replId">
        <pc:chgData name="Eriika Etshokin" userId="S::eriika.etshokin@hennepin.us::55532654-a302-4c46-a3a5-8fc9bc1445b7" providerId="AD" clId="Web-{8516C25F-8E2E-E447-3FB3-DC1CE74075DF}" dt="2023-09-21T18:00:07.881" v="1329" actId="20577"/>
        <pc:sldMkLst>
          <pc:docMk/>
          <pc:sldMk cId="2370277568" sldId="283"/>
        </pc:sldMkLst>
        <pc:spChg chg="mod">
          <ac:chgData name="Eriika Etshokin" userId="S::eriika.etshokin@hennepin.us::55532654-a302-4c46-a3a5-8fc9bc1445b7" providerId="AD" clId="Web-{8516C25F-8E2E-E447-3FB3-DC1CE74075DF}" dt="2023-09-21T18:00:07.881" v="1329" actId="20577"/>
          <ac:spMkLst>
            <pc:docMk/>
            <pc:sldMk cId="2370277568" sldId="283"/>
            <ac:spMk id="2" creationId="{AD497E7A-AEFF-7DB3-D28D-E2B2A59F8E61}"/>
          </ac:spMkLst>
        </pc:spChg>
      </pc:sldChg>
      <pc:sldChg chg="modSp add replId">
        <pc:chgData name="Eriika Etshokin" userId="S::eriika.etshokin@hennepin.us::55532654-a302-4c46-a3a5-8fc9bc1445b7" providerId="AD" clId="Web-{8516C25F-8E2E-E447-3FB3-DC1CE74075DF}" dt="2023-09-21T18:02:24.805" v="1336" actId="20577"/>
        <pc:sldMkLst>
          <pc:docMk/>
          <pc:sldMk cId="4043935057" sldId="284"/>
        </pc:sldMkLst>
        <pc:spChg chg="mod">
          <ac:chgData name="Eriika Etshokin" userId="S::eriika.etshokin@hennepin.us::55532654-a302-4c46-a3a5-8fc9bc1445b7" providerId="AD" clId="Web-{8516C25F-8E2E-E447-3FB3-DC1CE74075DF}" dt="2023-09-21T18:02:24.805" v="1336" actId="20577"/>
          <ac:spMkLst>
            <pc:docMk/>
            <pc:sldMk cId="4043935057" sldId="284"/>
            <ac:spMk id="2" creationId="{AD497E7A-AEFF-7DB3-D28D-E2B2A59F8E61}"/>
          </ac:spMkLst>
        </pc:spChg>
      </pc:sldChg>
      <pc:sldChg chg="modSp add replId">
        <pc:chgData name="Eriika Etshokin" userId="S::eriika.etshokin@hennepin.us::55532654-a302-4c46-a3a5-8fc9bc1445b7" providerId="AD" clId="Web-{8516C25F-8E2E-E447-3FB3-DC1CE74075DF}" dt="2023-09-21T18:02:40.711" v="1341" actId="20577"/>
        <pc:sldMkLst>
          <pc:docMk/>
          <pc:sldMk cId="2178752064" sldId="285"/>
        </pc:sldMkLst>
        <pc:spChg chg="mod">
          <ac:chgData name="Eriika Etshokin" userId="S::eriika.etshokin@hennepin.us::55532654-a302-4c46-a3a5-8fc9bc1445b7" providerId="AD" clId="Web-{8516C25F-8E2E-E447-3FB3-DC1CE74075DF}" dt="2023-09-21T18:02:40.711" v="1341" actId="20577"/>
          <ac:spMkLst>
            <pc:docMk/>
            <pc:sldMk cId="2178752064" sldId="285"/>
            <ac:spMk id="2" creationId="{AD497E7A-AEFF-7DB3-D28D-E2B2A59F8E61}"/>
          </ac:spMkLst>
        </pc:spChg>
      </pc:sldChg>
      <pc:sldChg chg="modSp add replId">
        <pc:chgData name="Eriika Etshokin" userId="S::eriika.etshokin@hennepin.us::55532654-a302-4c46-a3a5-8fc9bc1445b7" providerId="AD" clId="Web-{8516C25F-8E2E-E447-3FB3-DC1CE74075DF}" dt="2023-09-21T18:13:43.204" v="2080" actId="1076"/>
        <pc:sldMkLst>
          <pc:docMk/>
          <pc:sldMk cId="2896653211" sldId="286"/>
        </pc:sldMkLst>
        <pc:spChg chg="mod">
          <ac:chgData name="Eriika Etshokin" userId="S::eriika.etshokin@hennepin.us::55532654-a302-4c46-a3a5-8fc9bc1445b7" providerId="AD" clId="Web-{8516C25F-8E2E-E447-3FB3-DC1CE74075DF}" dt="2023-09-21T18:02:50.836" v="1343" actId="20577"/>
          <ac:spMkLst>
            <pc:docMk/>
            <pc:sldMk cId="2896653211" sldId="286"/>
            <ac:spMk id="2" creationId="{AD497E7A-AEFF-7DB3-D28D-E2B2A59F8E61}"/>
          </ac:spMkLst>
        </pc:spChg>
        <pc:spChg chg="mod">
          <ac:chgData name="Eriika Etshokin" userId="S::eriika.etshokin@hennepin.us::55532654-a302-4c46-a3a5-8fc9bc1445b7" providerId="AD" clId="Web-{8516C25F-8E2E-E447-3FB3-DC1CE74075DF}" dt="2023-09-21T18:13:43.204" v="2080" actId="1076"/>
          <ac:spMkLst>
            <pc:docMk/>
            <pc:sldMk cId="2896653211" sldId="286"/>
            <ac:spMk id="3" creationId="{6E17665A-F306-C88B-BFC6-96217DDB4BE5}"/>
          </ac:spMkLst>
        </pc:spChg>
      </pc:sldChg>
      <pc:sldChg chg="new del">
        <pc:chgData name="Eriika Etshokin" userId="S::eriika.etshokin@hennepin.us::55532654-a302-4c46-a3a5-8fc9bc1445b7" providerId="AD" clId="Web-{8516C25F-8E2E-E447-3FB3-DC1CE74075DF}" dt="2023-09-21T19:50:55.512" v="2082"/>
        <pc:sldMkLst>
          <pc:docMk/>
          <pc:sldMk cId="729254242" sldId="287"/>
        </pc:sldMkLst>
      </pc:sldChg>
      <pc:sldChg chg="modSp new ord">
        <pc:chgData name="Eriika Etshokin" userId="S::eriika.etshokin@hennepin.us::55532654-a302-4c46-a3a5-8fc9bc1445b7" providerId="AD" clId="Web-{8516C25F-8E2E-E447-3FB3-DC1CE74075DF}" dt="2023-09-21T19:53:25.936" v="2296"/>
        <pc:sldMkLst>
          <pc:docMk/>
          <pc:sldMk cId="883153005" sldId="287"/>
        </pc:sldMkLst>
        <pc:spChg chg="mod">
          <ac:chgData name="Eriika Etshokin" userId="S::eriika.etshokin@hennepin.us::55532654-a302-4c46-a3a5-8fc9bc1445b7" providerId="AD" clId="Web-{8516C25F-8E2E-E447-3FB3-DC1CE74075DF}" dt="2023-09-21T19:51:20.278" v="2098" actId="20577"/>
          <ac:spMkLst>
            <pc:docMk/>
            <pc:sldMk cId="883153005" sldId="287"/>
            <ac:spMk id="2" creationId="{965763AE-DC46-96B8-4EBD-642D95DAE6F8}"/>
          </ac:spMkLst>
        </pc:spChg>
        <pc:spChg chg="mod">
          <ac:chgData name="Eriika Etshokin" userId="S::eriika.etshokin@hennepin.us::55532654-a302-4c46-a3a5-8fc9bc1445b7" providerId="AD" clId="Web-{8516C25F-8E2E-E447-3FB3-DC1CE74075DF}" dt="2023-09-21T19:53:00.983" v="2295" actId="20577"/>
          <ac:spMkLst>
            <pc:docMk/>
            <pc:sldMk cId="883153005" sldId="287"/>
            <ac:spMk id="3" creationId="{7D0CD1EA-140F-8A28-11F5-C4B84B1FAEC5}"/>
          </ac:spMkLst>
        </pc:spChg>
      </pc:sldChg>
    </pc:docChg>
  </pc:docChgLst>
  <pc:docChgLst>
    <pc:chgData name="Carissa N Weisdorf" userId="S::carissa.weisdorf@hennepin.us::fb8f6f8e-94ec-41d1-a111-e46ae641b023" providerId="AD" clId="Web-{636B741D-FE97-BA12-AF1C-0434F010167F}"/>
    <pc:docChg chg="modSld">
      <pc:chgData name="Carissa N Weisdorf" userId="S::carissa.weisdorf@hennepin.us::fb8f6f8e-94ec-41d1-a111-e46ae641b023" providerId="AD" clId="Web-{636B741D-FE97-BA12-AF1C-0434F010167F}" dt="2024-03-07T17:47:27.638" v="10" actId="20577"/>
      <pc:docMkLst>
        <pc:docMk/>
      </pc:docMkLst>
      <pc:sldChg chg="modSp">
        <pc:chgData name="Carissa N Weisdorf" userId="S::carissa.weisdorf@hennepin.us::fb8f6f8e-94ec-41d1-a111-e46ae641b023" providerId="AD" clId="Web-{636B741D-FE97-BA12-AF1C-0434F010167F}" dt="2024-03-07T17:47:27.638" v="10" actId="20577"/>
        <pc:sldMkLst>
          <pc:docMk/>
          <pc:sldMk cId="3855346266" sldId="302"/>
        </pc:sldMkLst>
        <pc:spChg chg="mod">
          <ac:chgData name="Carissa N Weisdorf" userId="S::carissa.weisdorf@hennepin.us::fb8f6f8e-94ec-41d1-a111-e46ae641b023" providerId="AD" clId="Web-{636B741D-FE97-BA12-AF1C-0434F010167F}" dt="2024-03-07T17:47:27.638" v="10" actId="20577"/>
          <ac:spMkLst>
            <pc:docMk/>
            <pc:sldMk cId="3855346266" sldId="302"/>
            <ac:spMk id="3" creationId="{C1B69427-7C59-0FBE-0183-0DAD48E11C99}"/>
          </ac:spMkLst>
        </pc:spChg>
      </pc:sldChg>
    </pc:docChg>
  </pc:docChgLst>
  <pc:docChgLst>
    <pc:chgData name="Cody W Raasch" userId="S::cody.raasch@hennepin.us::2fc223f1-7cea-4273-abde-971623308f31" providerId="AD" clId="Web-{8C8E895F-EA2E-E112-8229-53B420F1C6BD}"/>
    <pc:docChg chg="modSld">
      <pc:chgData name="Cody W Raasch" userId="S::cody.raasch@hennepin.us::2fc223f1-7cea-4273-abde-971623308f31" providerId="AD" clId="Web-{8C8E895F-EA2E-E112-8229-53B420F1C6BD}" dt="2024-01-18T14:41:50.554" v="3"/>
      <pc:docMkLst>
        <pc:docMk/>
      </pc:docMkLst>
      <pc:sldChg chg="modSp">
        <pc:chgData name="Cody W Raasch" userId="S::cody.raasch@hennepin.us::2fc223f1-7cea-4273-abde-971623308f31" providerId="AD" clId="Web-{8C8E895F-EA2E-E112-8229-53B420F1C6BD}" dt="2024-01-18T14:41:50.554" v="3"/>
        <pc:sldMkLst>
          <pc:docMk/>
          <pc:sldMk cId="3806633660" sldId="293"/>
        </pc:sldMkLst>
        <pc:graphicFrameChg chg="mod modGraphic">
          <ac:chgData name="Cody W Raasch" userId="S::cody.raasch@hennepin.us::2fc223f1-7cea-4273-abde-971623308f31" providerId="AD" clId="Web-{8C8E895F-EA2E-E112-8229-53B420F1C6BD}" dt="2024-01-18T14:41:50.554" v="3"/>
          <ac:graphicFrameMkLst>
            <pc:docMk/>
            <pc:sldMk cId="3806633660" sldId="293"/>
            <ac:graphicFrameMk id="5" creationId="{F1DD7A21-DC12-BDBA-1712-CBE274DCF066}"/>
          </ac:graphicFrameMkLst>
        </pc:graphicFrameChg>
      </pc:sldChg>
    </pc:docChg>
  </pc:docChgLst>
  <pc:docChgLst>
    <pc:chgData name="Eriika Etshokin" userId="S::eriika.etshokin@hennepin.us::55532654-a302-4c46-a3a5-8fc9bc1445b7" providerId="AD" clId="Web-{0886479D-E821-4230-BB38-DE99F06DD9CC}"/>
    <pc:docChg chg="sldOrd">
      <pc:chgData name="Eriika Etshokin" userId="S::eriika.etshokin@hennepin.us::55532654-a302-4c46-a3a5-8fc9bc1445b7" providerId="AD" clId="Web-{0886479D-E821-4230-BB38-DE99F06DD9CC}" dt="2024-03-11T14:42:57.048" v="1"/>
      <pc:docMkLst>
        <pc:docMk/>
      </pc:docMkLst>
      <pc:sldChg chg="ord">
        <pc:chgData name="Eriika Etshokin" userId="S::eriika.etshokin@hennepin.us::55532654-a302-4c46-a3a5-8fc9bc1445b7" providerId="AD" clId="Web-{0886479D-E821-4230-BB38-DE99F06DD9CC}" dt="2024-03-11T14:42:57.048" v="1"/>
        <pc:sldMkLst>
          <pc:docMk/>
          <pc:sldMk cId="1627086737" sldId="276"/>
        </pc:sldMkLst>
      </pc:sldChg>
      <pc:sldChg chg="ord">
        <pc:chgData name="Eriika Etshokin" userId="S::eriika.etshokin@hennepin.us::55532654-a302-4c46-a3a5-8fc9bc1445b7" providerId="AD" clId="Web-{0886479D-E821-4230-BB38-DE99F06DD9CC}" dt="2024-03-11T14:42:54.969" v="0"/>
        <pc:sldMkLst>
          <pc:docMk/>
          <pc:sldMk cId="3806633660" sldId="293"/>
        </pc:sldMkLst>
      </pc:sldChg>
    </pc:docChg>
  </pc:docChgLst>
  <pc:docChgLst>
    <pc:chgData name="Carissa N Weisdorf" userId="fb8f6f8e-94ec-41d1-a111-e46ae641b023" providerId="ADAL" clId="{20DC127D-E0A7-416A-8377-0807D7677D5E}"/>
    <pc:docChg chg="undo redo custSel modSld">
      <pc:chgData name="Carissa N Weisdorf" userId="fb8f6f8e-94ec-41d1-a111-e46ae641b023" providerId="ADAL" clId="{20DC127D-E0A7-416A-8377-0807D7677D5E}" dt="2024-02-06T20:01:08.968" v="168" actId="478"/>
      <pc:docMkLst>
        <pc:docMk/>
      </pc:docMkLst>
      <pc:sldChg chg="addSp delSp modSp mod">
        <pc:chgData name="Carissa N Weisdorf" userId="fb8f6f8e-94ec-41d1-a111-e46ae641b023" providerId="ADAL" clId="{20DC127D-E0A7-416A-8377-0807D7677D5E}" dt="2024-02-06T20:01:08.968" v="168" actId="478"/>
        <pc:sldMkLst>
          <pc:docMk/>
          <pc:sldMk cId="2260847476" sldId="289"/>
        </pc:sldMkLst>
        <pc:spChg chg="add del mod">
          <ac:chgData name="Carissa N Weisdorf" userId="fb8f6f8e-94ec-41d1-a111-e46ae641b023" providerId="ADAL" clId="{20DC127D-E0A7-416A-8377-0807D7677D5E}" dt="2024-02-06T20:01:08.968" v="168" actId="478"/>
          <ac:spMkLst>
            <pc:docMk/>
            <pc:sldMk cId="2260847476" sldId="289"/>
            <ac:spMk id="3" creationId="{D55329EF-5DF1-E0EF-0059-BF63DB76379E}"/>
          </ac:spMkLst>
        </pc:spChg>
      </pc:sldChg>
      <pc:sldChg chg="modSp mod delCm">
        <pc:chgData name="Carissa N Weisdorf" userId="fb8f6f8e-94ec-41d1-a111-e46ae641b023" providerId="ADAL" clId="{20DC127D-E0A7-416A-8377-0807D7677D5E}" dt="2024-02-06T19:55:35.887" v="18"/>
        <pc:sldMkLst>
          <pc:docMk/>
          <pc:sldMk cId="3790190115" sldId="290"/>
        </pc:sldMkLst>
        <pc:graphicFrameChg chg="modGraphic">
          <ac:chgData name="Carissa N Weisdorf" userId="fb8f6f8e-94ec-41d1-a111-e46ae641b023" providerId="ADAL" clId="{20DC127D-E0A7-416A-8377-0807D7677D5E}" dt="2024-02-06T19:55:32.421" v="17" actId="20577"/>
          <ac:graphicFrameMkLst>
            <pc:docMk/>
            <pc:sldMk cId="3790190115" sldId="290"/>
            <ac:graphicFrameMk id="5" creationId="{57482EA8-C44C-C3FC-2B44-707C6810919F}"/>
          </ac:graphicFrameMkLst>
        </pc:graphicFrameChg>
        <pc:extLst>
          <p:ext xmlns:p="http://schemas.openxmlformats.org/presentationml/2006/main" uri="{D6D511B9-2390-475A-947B-AFAB55BFBCF1}">
            <pc226:cmChg xmlns:pc226="http://schemas.microsoft.com/office/powerpoint/2022/06/main/command" chg="del">
              <pc226:chgData name="Carissa N Weisdorf" userId="fb8f6f8e-94ec-41d1-a111-e46ae641b023" providerId="ADAL" clId="{20DC127D-E0A7-416A-8377-0807D7677D5E}" dt="2024-02-06T19:55:35.887" v="18"/>
              <pc2:cmMkLst xmlns:pc2="http://schemas.microsoft.com/office/powerpoint/2019/9/main/command">
                <pc:docMk/>
                <pc:sldMk cId="3790190115" sldId="290"/>
                <pc2:cmMk id="{3B7D377C-14A2-40A9-8F59-D15009A8523A}"/>
              </pc2:cmMkLst>
            </pc226:cmChg>
          </p:ext>
        </pc:extLst>
      </pc:sldChg>
      <pc:sldChg chg="addSp modSp">
        <pc:chgData name="Carissa N Weisdorf" userId="fb8f6f8e-94ec-41d1-a111-e46ae641b023" providerId="ADAL" clId="{20DC127D-E0A7-416A-8377-0807D7677D5E}" dt="2024-02-06T20:00:49.560" v="166"/>
        <pc:sldMkLst>
          <pc:docMk/>
          <pc:sldMk cId="2678170192" sldId="292"/>
        </pc:sldMkLst>
        <pc:spChg chg="add mod">
          <ac:chgData name="Carissa N Weisdorf" userId="fb8f6f8e-94ec-41d1-a111-e46ae641b023" providerId="ADAL" clId="{20DC127D-E0A7-416A-8377-0807D7677D5E}" dt="2024-02-06T20:00:49.560" v="166"/>
          <ac:spMkLst>
            <pc:docMk/>
            <pc:sldMk cId="2678170192" sldId="292"/>
            <ac:spMk id="3" creationId="{91409DA0-5639-68A9-C1C0-31EE911EE022}"/>
          </ac:spMkLst>
        </pc:spChg>
      </pc:sldChg>
      <pc:sldChg chg="modSp mod">
        <pc:chgData name="Carissa N Weisdorf" userId="fb8f6f8e-94ec-41d1-a111-e46ae641b023" providerId="ADAL" clId="{20DC127D-E0A7-416A-8377-0807D7677D5E}" dt="2024-02-06T19:59:50.715" v="162" actId="20577"/>
        <pc:sldMkLst>
          <pc:docMk/>
          <pc:sldMk cId="1190677936" sldId="295"/>
        </pc:sldMkLst>
        <pc:spChg chg="mod">
          <ac:chgData name="Carissa N Weisdorf" userId="fb8f6f8e-94ec-41d1-a111-e46ae641b023" providerId="ADAL" clId="{20DC127D-E0A7-416A-8377-0807D7677D5E}" dt="2024-02-06T19:59:35.352" v="155" actId="6549"/>
          <ac:spMkLst>
            <pc:docMk/>
            <pc:sldMk cId="1190677936" sldId="295"/>
            <ac:spMk id="2" creationId="{9728B645-4B4D-EF3C-36E9-E28B6012E30D}"/>
          </ac:spMkLst>
        </pc:spChg>
        <pc:spChg chg="mod">
          <ac:chgData name="Carissa N Weisdorf" userId="fb8f6f8e-94ec-41d1-a111-e46ae641b023" providerId="ADAL" clId="{20DC127D-E0A7-416A-8377-0807D7677D5E}" dt="2024-02-06T19:59:50.715" v="162" actId="20577"/>
          <ac:spMkLst>
            <pc:docMk/>
            <pc:sldMk cId="1190677936" sldId="295"/>
            <ac:spMk id="18" creationId="{34DFF1BB-45DD-A078-A144-83795060EAF6}"/>
          </ac:spMkLst>
        </pc:spChg>
      </pc:sldChg>
      <pc:sldChg chg="addSp modSp">
        <pc:chgData name="Carissa N Weisdorf" userId="fb8f6f8e-94ec-41d1-a111-e46ae641b023" providerId="ADAL" clId="{20DC127D-E0A7-416A-8377-0807D7677D5E}" dt="2024-02-06T20:00:37.502" v="165"/>
        <pc:sldMkLst>
          <pc:docMk/>
          <pc:sldMk cId="2355696318" sldId="296"/>
        </pc:sldMkLst>
        <pc:spChg chg="add mod">
          <ac:chgData name="Carissa N Weisdorf" userId="fb8f6f8e-94ec-41d1-a111-e46ae641b023" providerId="ADAL" clId="{20DC127D-E0A7-416A-8377-0807D7677D5E}" dt="2024-02-06T20:00:30.678" v="164"/>
          <ac:spMkLst>
            <pc:docMk/>
            <pc:sldMk cId="2355696318" sldId="296"/>
            <ac:spMk id="4" creationId="{D6517A08-C60F-6A9B-1090-9A989C6DF4CB}"/>
          </ac:spMkLst>
        </pc:spChg>
        <pc:spChg chg="add mod">
          <ac:chgData name="Carissa N Weisdorf" userId="fb8f6f8e-94ec-41d1-a111-e46ae641b023" providerId="ADAL" clId="{20DC127D-E0A7-416A-8377-0807D7677D5E}" dt="2024-02-06T20:00:37.502" v="165"/>
          <ac:spMkLst>
            <pc:docMk/>
            <pc:sldMk cId="2355696318" sldId="296"/>
            <ac:spMk id="6" creationId="{73194207-A508-AAE3-B58E-ECE30E214F01}"/>
          </ac:spMkLst>
        </pc:spChg>
      </pc:sldChg>
      <pc:sldChg chg="modSp mod modNotesTx">
        <pc:chgData name="Carissa N Weisdorf" userId="fb8f6f8e-94ec-41d1-a111-e46ae641b023" providerId="ADAL" clId="{20DC127D-E0A7-416A-8377-0807D7677D5E}" dt="2024-02-06T19:58:53.798" v="134" actId="6549"/>
        <pc:sldMkLst>
          <pc:docMk/>
          <pc:sldMk cId="3411665271" sldId="299"/>
        </pc:sldMkLst>
        <pc:spChg chg="mod">
          <ac:chgData name="Carissa N Weisdorf" userId="fb8f6f8e-94ec-41d1-a111-e46ae641b023" providerId="ADAL" clId="{20DC127D-E0A7-416A-8377-0807D7677D5E}" dt="2024-02-06T19:58:49.384" v="133" actId="20577"/>
          <ac:spMkLst>
            <pc:docMk/>
            <pc:sldMk cId="3411665271" sldId="299"/>
            <ac:spMk id="15" creationId="{CEC71955-2826-AB2B-21F9-F43CF47BC7D9}"/>
          </ac:spMkLst>
        </pc:spChg>
      </pc:sldChg>
    </pc:docChg>
  </pc:docChgLst>
  <pc:docChgLst>
    <pc:chgData name="Eriika Etshokin" userId="S::eriika.etshokin@hennepin.us::55532654-a302-4c46-a3a5-8fc9bc1445b7" providerId="AD" clId="Web-{05EAB3AE-882D-2DC6-2EC1-A3F2CF258DC5}"/>
    <pc:docChg chg="addSld delSld modSld">
      <pc:chgData name="Eriika Etshokin" userId="S::eriika.etshokin@hennepin.us::55532654-a302-4c46-a3a5-8fc9bc1445b7" providerId="AD" clId="Web-{05EAB3AE-882D-2DC6-2EC1-A3F2CF258DC5}" dt="2023-10-10T17:23:19.636" v="1076" actId="20577"/>
      <pc:docMkLst>
        <pc:docMk/>
      </pc:docMkLst>
      <pc:sldChg chg="addSp modSp">
        <pc:chgData name="Eriika Etshokin" userId="S::eriika.etshokin@hennepin.us::55532654-a302-4c46-a3a5-8fc9bc1445b7" providerId="AD" clId="Web-{05EAB3AE-882D-2DC6-2EC1-A3F2CF258DC5}" dt="2023-10-10T17:23:19.636" v="1076" actId="20577"/>
        <pc:sldMkLst>
          <pc:docMk/>
          <pc:sldMk cId="2088011096" sldId="288"/>
        </pc:sldMkLst>
        <pc:spChg chg="mod">
          <ac:chgData name="Eriika Etshokin" userId="S::eriika.etshokin@hennepin.us::55532654-a302-4c46-a3a5-8fc9bc1445b7" providerId="AD" clId="Web-{05EAB3AE-882D-2DC6-2EC1-A3F2CF258DC5}" dt="2023-10-10T17:23:19.636" v="1076" actId="20577"/>
          <ac:spMkLst>
            <pc:docMk/>
            <pc:sldMk cId="2088011096" sldId="288"/>
            <ac:spMk id="3" creationId="{E6CA30D2-847C-A70C-8986-4180EE8BFD73}"/>
          </ac:spMkLst>
        </pc:spChg>
        <pc:spChg chg="add">
          <ac:chgData name="Eriika Etshokin" userId="S::eriika.etshokin@hennepin.us::55532654-a302-4c46-a3a5-8fc9bc1445b7" providerId="AD" clId="Web-{05EAB3AE-882D-2DC6-2EC1-A3F2CF258DC5}" dt="2023-10-10T17:18:43.455" v="539"/>
          <ac:spMkLst>
            <pc:docMk/>
            <pc:sldMk cId="2088011096" sldId="288"/>
            <ac:spMk id="7" creationId="{F38E338E-79A0-FFF7-13E6-72CCAA4ADB8C}"/>
          </ac:spMkLst>
        </pc:spChg>
        <pc:grpChg chg="add mod">
          <ac:chgData name="Eriika Etshokin" userId="S::eriika.etshokin@hennepin.us::55532654-a302-4c46-a3a5-8fc9bc1445b7" providerId="AD" clId="Web-{05EAB3AE-882D-2DC6-2EC1-A3F2CF258DC5}" dt="2023-10-10T17:21:02.069" v="811" actId="1076"/>
          <ac:grpSpMkLst>
            <pc:docMk/>
            <pc:sldMk cId="2088011096" sldId="288"/>
            <ac:grpSpMk id="5" creationId="{E82741C4-EFB7-8305-FDBF-0E256CE8C945}"/>
          </ac:grpSpMkLst>
        </pc:grpChg>
        <pc:picChg chg="add">
          <ac:chgData name="Eriika Etshokin" userId="S::eriika.etshokin@hennepin.us::55532654-a302-4c46-a3a5-8fc9bc1445b7" providerId="AD" clId="Web-{05EAB3AE-882D-2DC6-2EC1-A3F2CF258DC5}" dt="2023-10-10T17:18:43.455" v="539"/>
          <ac:picMkLst>
            <pc:docMk/>
            <pc:sldMk cId="2088011096" sldId="288"/>
            <ac:picMk id="6" creationId="{61983793-985A-3756-FF11-DE1BEFFAB73C}"/>
          </ac:picMkLst>
        </pc:picChg>
      </pc:sldChg>
      <pc:sldChg chg="addSp modSp">
        <pc:chgData name="Eriika Etshokin" userId="S::eriika.etshokin@hennepin.us::55532654-a302-4c46-a3a5-8fc9bc1445b7" providerId="AD" clId="Web-{05EAB3AE-882D-2DC6-2EC1-A3F2CF258DC5}" dt="2023-10-10T17:18:11.626" v="535" actId="20577"/>
        <pc:sldMkLst>
          <pc:docMk/>
          <pc:sldMk cId="2260847476" sldId="289"/>
        </pc:sldMkLst>
        <pc:spChg chg="mod">
          <ac:chgData name="Eriika Etshokin" userId="S::eriika.etshokin@hennepin.us::55532654-a302-4c46-a3a5-8fc9bc1445b7" providerId="AD" clId="Web-{05EAB3AE-882D-2DC6-2EC1-A3F2CF258DC5}" dt="2023-10-10T17:17:37.609" v="443" actId="20577"/>
          <ac:spMkLst>
            <pc:docMk/>
            <pc:sldMk cId="2260847476" sldId="289"/>
            <ac:spMk id="7" creationId="{9174BF69-4AFC-454C-9F2E-9D68BB1C326A}"/>
          </ac:spMkLst>
        </pc:spChg>
        <pc:spChg chg="add mod">
          <ac:chgData name="Eriika Etshokin" userId="S::eriika.etshokin@hennepin.us::55532654-a302-4c46-a3a5-8fc9bc1445b7" providerId="AD" clId="Web-{05EAB3AE-882D-2DC6-2EC1-A3F2CF258DC5}" dt="2023-10-10T17:17:16.984" v="420" actId="20577"/>
          <ac:spMkLst>
            <pc:docMk/>
            <pc:sldMk cId="2260847476" sldId="289"/>
            <ac:spMk id="8" creationId="{831C93B8-75B7-C8E8-8E31-A46D43F4E058}"/>
          </ac:spMkLst>
        </pc:spChg>
        <pc:spChg chg="add mod">
          <ac:chgData name="Eriika Etshokin" userId="S::eriika.etshokin@hennepin.us::55532654-a302-4c46-a3a5-8fc9bc1445b7" providerId="AD" clId="Web-{05EAB3AE-882D-2DC6-2EC1-A3F2CF258DC5}" dt="2023-10-10T17:18:11.626" v="535" actId="20577"/>
          <ac:spMkLst>
            <pc:docMk/>
            <pc:sldMk cId="2260847476" sldId="289"/>
            <ac:spMk id="10" creationId="{E8CEFBFD-7404-CAFE-0533-69D7FFA507B8}"/>
          </ac:spMkLst>
        </pc:spChg>
        <pc:spChg chg="add mod">
          <ac:chgData name="Eriika Etshokin" userId="S::eriika.etshokin@hennepin.us::55532654-a302-4c46-a3a5-8fc9bc1445b7" providerId="AD" clId="Web-{05EAB3AE-882D-2DC6-2EC1-A3F2CF258DC5}" dt="2023-10-10T17:17:46.125" v="445" actId="20577"/>
          <ac:spMkLst>
            <pc:docMk/>
            <pc:sldMk cId="2260847476" sldId="289"/>
            <ac:spMk id="11" creationId="{97F550EE-F39F-9E75-E57B-B0C7473D15F9}"/>
          </ac:spMkLst>
        </pc:spChg>
        <pc:grpChg chg="mod">
          <ac:chgData name="Eriika Etshokin" userId="S::eriika.etshokin@hennepin.us::55532654-a302-4c46-a3a5-8fc9bc1445b7" providerId="AD" clId="Web-{05EAB3AE-882D-2DC6-2EC1-A3F2CF258DC5}" dt="2023-10-10T17:16:35.295" v="386" actId="14100"/>
          <ac:grpSpMkLst>
            <pc:docMk/>
            <pc:sldMk cId="2260847476" sldId="289"/>
            <ac:grpSpMk id="5" creationId="{FB8B228B-F54E-E826-F8F5-9AEDE654EB08}"/>
          </ac:grpSpMkLst>
        </pc:grpChg>
        <pc:grpChg chg="add mod">
          <ac:chgData name="Eriika Etshokin" userId="S::eriika.etshokin@hennepin.us::55532654-a302-4c46-a3a5-8fc9bc1445b7" providerId="AD" clId="Web-{05EAB3AE-882D-2DC6-2EC1-A3F2CF258DC5}" dt="2023-10-10T17:16:28.357" v="384" actId="14100"/>
          <ac:grpSpMkLst>
            <pc:docMk/>
            <pc:sldMk cId="2260847476" sldId="289"/>
            <ac:grpSpMk id="9" creationId="{7270B335-5A7C-1B4F-A433-1AAA00024FAE}"/>
          </ac:grpSpMkLst>
        </pc:grpChg>
        <pc:picChg chg="add mod modCrop">
          <ac:chgData name="Eriika Etshokin" userId="S::eriika.etshokin@hennepin.us::55532654-a302-4c46-a3a5-8fc9bc1445b7" providerId="AD" clId="Web-{05EAB3AE-882D-2DC6-2EC1-A3F2CF258DC5}" dt="2023-10-10T14:35:38.176" v="56"/>
          <ac:picMkLst>
            <pc:docMk/>
            <pc:sldMk cId="2260847476" sldId="289"/>
            <ac:picMk id="3" creationId="{49A07D58-FD47-7543-A425-494191095983}"/>
          </ac:picMkLst>
        </pc:picChg>
        <pc:picChg chg="mod">
          <ac:chgData name="Eriika Etshokin" userId="S::eriika.etshokin@hennepin.us::55532654-a302-4c46-a3a5-8fc9bc1445b7" providerId="AD" clId="Web-{05EAB3AE-882D-2DC6-2EC1-A3F2CF258DC5}" dt="2023-10-10T17:16:43.623" v="387" actId="14100"/>
          <ac:picMkLst>
            <pc:docMk/>
            <pc:sldMk cId="2260847476" sldId="289"/>
            <ac:picMk id="6" creationId="{BA6D126A-4F05-06DC-AD6B-11939AF8357D}"/>
          </ac:picMkLst>
        </pc:picChg>
      </pc:sldChg>
      <pc:sldChg chg="addSp delSp modSp">
        <pc:chgData name="Eriika Etshokin" userId="S::eriika.etshokin@hennepin.us::55532654-a302-4c46-a3a5-8fc9bc1445b7" providerId="AD" clId="Web-{05EAB3AE-882D-2DC6-2EC1-A3F2CF258DC5}" dt="2023-10-10T17:18:34.955" v="538"/>
        <pc:sldMkLst>
          <pc:docMk/>
          <pc:sldMk cId="2678170192" sldId="292"/>
        </pc:sldMkLst>
        <pc:spChg chg="mod">
          <ac:chgData name="Eriika Etshokin" userId="S::eriika.etshokin@hennepin.us::55532654-a302-4c46-a3a5-8fc9bc1445b7" providerId="AD" clId="Web-{05EAB3AE-882D-2DC6-2EC1-A3F2CF258DC5}" dt="2023-10-10T14:32:55.768" v="9" actId="20577"/>
          <ac:spMkLst>
            <pc:docMk/>
            <pc:sldMk cId="2678170192" sldId="292"/>
            <ac:spMk id="2" creationId="{63A79BAD-24AB-A4BE-9BC4-BDD22D26936D}"/>
          </ac:spMkLst>
        </pc:spChg>
        <pc:spChg chg="del">
          <ac:chgData name="Eriika Etshokin" userId="S::eriika.etshokin@hennepin.us::55532654-a302-4c46-a3a5-8fc9bc1445b7" providerId="AD" clId="Web-{05EAB3AE-882D-2DC6-2EC1-A3F2CF258DC5}" dt="2023-10-10T14:33:57.175" v="23"/>
          <ac:spMkLst>
            <pc:docMk/>
            <pc:sldMk cId="2678170192" sldId="292"/>
            <ac:spMk id="4" creationId="{EDE976AC-9BF7-C253-FE62-7D8DD0914B9D}"/>
          </ac:spMkLst>
        </pc:spChg>
        <pc:spChg chg="add">
          <ac:chgData name="Eriika Etshokin" userId="S::eriika.etshokin@hennepin.us::55532654-a302-4c46-a3a5-8fc9bc1445b7" providerId="AD" clId="Web-{05EAB3AE-882D-2DC6-2EC1-A3F2CF258DC5}" dt="2023-10-10T14:33:43.206" v="19"/>
          <ac:spMkLst>
            <pc:docMk/>
            <pc:sldMk cId="2678170192" sldId="292"/>
            <ac:spMk id="12" creationId="{74178DB5-212F-E373-5E38-315D41946FBB}"/>
          </ac:spMkLst>
        </pc:spChg>
        <pc:spChg chg="mod topLvl">
          <ac:chgData name="Eriika Etshokin" userId="S::eriika.etshokin@hennepin.us::55532654-a302-4c46-a3a5-8fc9bc1445b7" providerId="AD" clId="Web-{05EAB3AE-882D-2DC6-2EC1-A3F2CF258DC5}" dt="2023-10-10T17:18:31.002" v="537"/>
          <ac:spMkLst>
            <pc:docMk/>
            <pc:sldMk cId="2678170192" sldId="292"/>
            <ac:spMk id="13" creationId="{1D534794-BB64-0A86-C716-7F28A55F336E}"/>
          </ac:spMkLst>
        </pc:spChg>
        <pc:grpChg chg="add mod">
          <ac:chgData name="Eriika Etshokin" userId="S::eriika.etshokin@hennepin.us::55532654-a302-4c46-a3a5-8fc9bc1445b7" providerId="AD" clId="Web-{05EAB3AE-882D-2DC6-2EC1-A3F2CF258DC5}" dt="2023-10-10T14:33:50.706" v="21" actId="1076"/>
          <ac:grpSpMkLst>
            <pc:docMk/>
            <pc:sldMk cId="2678170192" sldId="292"/>
            <ac:grpSpMk id="7" creationId="{7B58B410-AF25-7811-0F04-08920516B37D}"/>
          </ac:grpSpMkLst>
        </pc:grpChg>
        <pc:grpChg chg="add del mod">
          <ac:chgData name="Eriika Etshokin" userId="S::eriika.etshokin@hennepin.us::55532654-a302-4c46-a3a5-8fc9bc1445b7" providerId="AD" clId="Web-{05EAB3AE-882D-2DC6-2EC1-A3F2CF258DC5}" dt="2023-10-10T17:18:34.955" v="538"/>
          <ac:grpSpMkLst>
            <pc:docMk/>
            <pc:sldMk cId="2678170192" sldId="292"/>
            <ac:grpSpMk id="14" creationId="{7C93F701-DE04-0A46-5681-6B108862518A}"/>
          </ac:grpSpMkLst>
        </pc:grpChg>
        <pc:grpChg chg="del mod">
          <ac:chgData name="Eriika Etshokin" userId="S::eriika.etshokin@hennepin.us::55532654-a302-4c46-a3a5-8fc9bc1445b7" providerId="AD" clId="Web-{05EAB3AE-882D-2DC6-2EC1-A3F2CF258DC5}" dt="2023-10-10T14:33:05.331" v="12"/>
          <ac:grpSpMkLst>
            <pc:docMk/>
            <pc:sldMk cId="2678170192" sldId="292"/>
            <ac:grpSpMk id="27" creationId="{1ADB5D97-4B5E-8456-042E-4FC682DCC7B3}"/>
          </ac:grpSpMkLst>
        </pc:grpChg>
        <pc:picChg chg="add del mod topLvl">
          <ac:chgData name="Eriika Etshokin" userId="S::eriika.etshokin@hennepin.us::55532654-a302-4c46-a3a5-8fc9bc1445b7" providerId="AD" clId="Web-{05EAB3AE-882D-2DC6-2EC1-A3F2CF258DC5}" dt="2023-10-10T17:18:31.002" v="537"/>
          <ac:picMkLst>
            <pc:docMk/>
            <pc:sldMk cId="2678170192" sldId="292"/>
            <ac:picMk id="6" creationId="{041262E0-C04D-C92F-9293-6019EB249467}"/>
          </ac:picMkLst>
        </pc:picChg>
        <pc:picChg chg="add">
          <ac:chgData name="Eriika Etshokin" userId="S::eriika.etshokin@hennepin.us::55532654-a302-4c46-a3a5-8fc9bc1445b7" providerId="AD" clId="Web-{05EAB3AE-882D-2DC6-2EC1-A3F2CF258DC5}" dt="2023-10-10T14:33:43.206" v="19"/>
          <ac:picMkLst>
            <pc:docMk/>
            <pc:sldMk cId="2678170192" sldId="292"/>
            <ac:picMk id="11" creationId="{52D2F657-ED55-F2C4-E903-2E02F29D0641}"/>
          </ac:picMkLst>
        </pc:picChg>
      </pc:sldChg>
      <pc:sldChg chg="addSp delSp new del">
        <pc:chgData name="Eriika Etshokin" userId="S::eriika.etshokin@hennepin.us::55532654-a302-4c46-a3a5-8fc9bc1445b7" providerId="AD" clId="Web-{05EAB3AE-882D-2DC6-2EC1-A3F2CF258DC5}" dt="2023-10-10T14:34:15.534" v="25"/>
        <pc:sldMkLst>
          <pc:docMk/>
          <pc:sldMk cId="3824324958" sldId="294"/>
        </pc:sldMkLst>
        <pc:spChg chg="del">
          <ac:chgData name="Eriika Etshokin" userId="S::eriika.etshokin@hennepin.us::55532654-a302-4c46-a3a5-8fc9bc1445b7" providerId="AD" clId="Web-{05EAB3AE-882D-2DC6-2EC1-A3F2CF258DC5}" dt="2023-10-10T14:33:12.331" v="15"/>
          <ac:spMkLst>
            <pc:docMk/>
            <pc:sldMk cId="3824324958" sldId="294"/>
            <ac:spMk id="2" creationId="{E048938C-2290-7954-DEF8-E38F752E0ACD}"/>
          </ac:spMkLst>
        </pc:spChg>
        <pc:spChg chg="del">
          <ac:chgData name="Eriika Etshokin" userId="S::eriika.etshokin@hennepin.us::55532654-a302-4c46-a3a5-8fc9bc1445b7" providerId="AD" clId="Web-{05EAB3AE-882D-2DC6-2EC1-A3F2CF258DC5}" dt="2023-10-10T14:33:10.096" v="14"/>
          <ac:spMkLst>
            <pc:docMk/>
            <pc:sldMk cId="3824324958" sldId="294"/>
            <ac:spMk id="3" creationId="{733B1B8E-F327-5DEC-72E3-7CEDB728250B}"/>
          </ac:spMkLst>
        </pc:spChg>
        <pc:spChg chg="add topLvl">
          <ac:chgData name="Eriika Etshokin" userId="S::eriika.etshokin@hennepin.us::55532654-a302-4c46-a3a5-8fc9bc1445b7" providerId="AD" clId="Web-{05EAB3AE-882D-2DC6-2EC1-A3F2CF258DC5}" dt="2023-10-10T14:33:30.643" v="16"/>
          <ac:spMkLst>
            <pc:docMk/>
            <pc:sldMk cId="3824324958" sldId="294"/>
            <ac:spMk id="7" creationId="{FBA5E7C3-FC44-9B3D-8A9D-8B1BDC04D4D4}"/>
          </ac:spMkLst>
        </pc:spChg>
        <pc:grpChg chg="add del">
          <ac:chgData name="Eriika Etshokin" userId="S::eriika.etshokin@hennepin.us::55532654-a302-4c46-a3a5-8fc9bc1445b7" providerId="AD" clId="Web-{05EAB3AE-882D-2DC6-2EC1-A3F2CF258DC5}" dt="2023-10-10T14:33:40.909" v="18"/>
          <ac:grpSpMkLst>
            <pc:docMk/>
            <pc:sldMk cId="3824324958" sldId="294"/>
            <ac:grpSpMk id="5" creationId="{1A2F814F-23B6-3666-662A-2418F7AF0A6A}"/>
          </ac:grpSpMkLst>
        </pc:grpChg>
        <pc:picChg chg="add del topLvl">
          <ac:chgData name="Eriika Etshokin" userId="S::eriika.etshokin@hennepin.us::55532654-a302-4c46-a3a5-8fc9bc1445b7" providerId="AD" clId="Web-{05EAB3AE-882D-2DC6-2EC1-A3F2CF258DC5}" dt="2023-10-10T14:33:36.753" v="17"/>
          <ac:picMkLst>
            <pc:docMk/>
            <pc:sldMk cId="3824324958" sldId="294"/>
            <ac:picMk id="6" creationId="{20FB5E99-119E-30D5-F223-D4113ADE71B1}"/>
          </ac:picMkLst>
        </pc:picChg>
      </pc:sldChg>
    </pc:docChg>
  </pc:docChgLst>
  <pc:docChgLst>
    <pc:chgData name="Eriika Etshokin" userId="S::eriika.etshokin@hennepin.us::55532654-a302-4c46-a3a5-8fc9bc1445b7" providerId="AD" clId="Web-{D46D9077-086A-68D5-FB58-1A68DAA8BC4A}"/>
    <pc:docChg chg="modSld">
      <pc:chgData name="Eriika Etshokin" userId="S::eriika.etshokin@hennepin.us::55532654-a302-4c46-a3a5-8fc9bc1445b7" providerId="AD" clId="Web-{D46D9077-086A-68D5-FB58-1A68DAA8BC4A}" dt="2023-10-10T17:24:09.891" v="0" actId="1076"/>
      <pc:docMkLst>
        <pc:docMk/>
      </pc:docMkLst>
      <pc:sldChg chg="modSp">
        <pc:chgData name="Eriika Etshokin" userId="S::eriika.etshokin@hennepin.us::55532654-a302-4c46-a3a5-8fc9bc1445b7" providerId="AD" clId="Web-{D46D9077-086A-68D5-FB58-1A68DAA8BC4A}" dt="2023-10-10T17:24:09.891" v="0" actId="1076"/>
        <pc:sldMkLst>
          <pc:docMk/>
          <pc:sldMk cId="2678170192" sldId="292"/>
        </pc:sldMkLst>
        <pc:grpChg chg="mod">
          <ac:chgData name="Eriika Etshokin" userId="S::eriika.etshokin@hennepin.us::55532654-a302-4c46-a3a5-8fc9bc1445b7" providerId="AD" clId="Web-{D46D9077-086A-68D5-FB58-1A68DAA8BC4A}" dt="2023-10-10T17:24:09.891" v="0" actId="1076"/>
          <ac:grpSpMkLst>
            <pc:docMk/>
            <pc:sldMk cId="2678170192" sldId="292"/>
            <ac:grpSpMk id="21" creationId="{215C846D-7560-50FE-0884-EB1D458A3624}"/>
          </ac:grpSpMkLst>
        </pc:grpChg>
      </pc:sldChg>
    </pc:docChg>
  </pc:docChgLst>
  <pc:docChgLst>
    <pc:chgData name="Eriika Etshokin" userId="55532654-a302-4c46-a3a5-8fc9bc1445b7" providerId="ADAL" clId="{3C2C58B5-5FE4-4942-9BA4-0F22A442ECE5}"/>
    <pc:docChg chg="undo custSel addSld modSld sldOrd">
      <pc:chgData name="Eriika Etshokin" userId="55532654-a302-4c46-a3a5-8fc9bc1445b7" providerId="ADAL" clId="{3C2C58B5-5FE4-4942-9BA4-0F22A442ECE5}" dt="2024-01-04T16:42:41.364" v="1455" actId="255"/>
      <pc:docMkLst>
        <pc:docMk/>
      </pc:docMkLst>
      <pc:sldChg chg="modSp mod">
        <pc:chgData name="Eriika Etshokin" userId="55532654-a302-4c46-a3a5-8fc9bc1445b7" providerId="ADAL" clId="{3C2C58B5-5FE4-4942-9BA4-0F22A442ECE5}" dt="2023-12-23T15:28:14.641" v="9" actId="1038"/>
        <pc:sldMkLst>
          <pc:docMk/>
          <pc:sldMk cId="2108210730" sldId="271"/>
        </pc:sldMkLst>
        <pc:picChg chg="mod">
          <ac:chgData name="Eriika Etshokin" userId="55532654-a302-4c46-a3a5-8fc9bc1445b7" providerId="ADAL" clId="{3C2C58B5-5FE4-4942-9BA4-0F22A442ECE5}" dt="2023-12-23T15:28:14.641" v="9" actId="1038"/>
          <ac:picMkLst>
            <pc:docMk/>
            <pc:sldMk cId="2108210730" sldId="271"/>
            <ac:picMk id="6" creationId="{00000000-0000-0000-0000-000000000000}"/>
          </ac:picMkLst>
        </pc:picChg>
      </pc:sldChg>
      <pc:sldChg chg="modSp mod">
        <pc:chgData name="Eriika Etshokin" userId="55532654-a302-4c46-a3a5-8fc9bc1445b7" providerId="ADAL" clId="{3C2C58B5-5FE4-4942-9BA4-0F22A442ECE5}" dt="2023-12-23T15:30:13.243" v="38" actId="27636"/>
        <pc:sldMkLst>
          <pc:docMk/>
          <pc:sldMk cId="819561175" sldId="274"/>
        </pc:sldMkLst>
        <pc:spChg chg="mod">
          <ac:chgData name="Eriika Etshokin" userId="55532654-a302-4c46-a3a5-8fc9bc1445b7" providerId="ADAL" clId="{3C2C58B5-5FE4-4942-9BA4-0F22A442ECE5}" dt="2023-12-23T15:30:13.243" v="38" actId="27636"/>
          <ac:spMkLst>
            <pc:docMk/>
            <pc:sldMk cId="819561175" sldId="274"/>
            <ac:spMk id="3" creationId="{2E607D27-A662-C539-0E9B-AE1EBA118A49}"/>
          </ac:spMkLst>
        </pc:spChg>
      </pc:sldChg>
      <pc:sldChg chg="modSp mod">
        <pc:chgData name="Eriika Etshokin" userId="55532654-a302-4c46-a3a5-8fc9bc1445b7" providerId="ADAL" clId="{3C2C58B5-5FE4-4942-9BA4-0F22A442ECE5}" dt="2023-12-23T15:29:32.235" v="30" actId="20577"/>
        <pc:sldMkLst>
          <pc:docMk/>
          <pc:sldMk cId="1627086737" sldId="276"/>
        </pc:sldMkLst>
        <pc:spChg chg="mod">
          <ac:chgData name="Eriika Etshokin" userId="55532654-a302-4c46-a3a5-8fc9bc1445b7" providerId="ADAL" clId="{3C2C58B5-5FE4-4942-9BA4-0F22A442ECE5}" dt="2023-12-23T15:29:32.235" v="30" actId="20577"/>
          <ac:spMkLst>
            <pc:docMk/>
            <pc:sldMk cId="1627086737" sldId="276"/>
            <ac:spMk id="3" creationId="{29CB4297-F1E1-C59E-610E-95382E668D8D}"/>
          </ac:spMkLst>
        </pc:spChg>
      </pc:sldChg>
      <pc:sldChg chg="modSp mod">
        <pc:chgData name="Eriika Etshokin" userId="55532654-a302-4c46-a3a5-8fc9bc1445b7" providerId="ADAL" clId="{3C2C58B5-5FE4-4942-9BA4-0F22A442ECE5}" dt="2024-01-04T16:42:41.364" v="1455" actId="255"/>
        <pc:sldMkLst>
          <pc:docMk/>
          <pc:sldMk cId="2896653211" sldId="286"/>
        </pc:sldMkLst>
        <pc:spChg chg="mod">
          <ac:chgData name="Eriika Etshokin" userId="55532654-a302-4c46-a3a5-8fc9bc1445b7" providerId="ADAL" clId="{3C2C58B5-5FE4-4942-9BA4-0F22A442ECE5}" dt="2024-01-04T16:42:41.364" v="1455" actId="255"/>
          <ac:spMkLst>
            <pc:docMk/>
            <pc:sldMk cId="2896653211" sldId="286"/>
            <ac:spMk id="3" creationId="{6E17665A-F306-C88B-BFC6-96217DDB4BE5}"/>
          </ac:spMkLst>
        </pc:spChg>
      </pc:sldChg>
      <pc:sldChg chg="modSp mod">
        <pc:chgData name="Eriika Etshokin" userId="55532654-a302-4c46-a3a5-8fc9bc1445b7" providerId="ADAL" clId="{3C2C58B5-5FE4-4942-9BA4-0F22A442ECE5}" dt="2023-12-23T15:34:22.883" v="182" actId="20577"/>
        <pc:sldMkLst>
          <pc:docMk/>
          <pc:sldMk cId="2088011096" sldId="288"/>
        </pc:sldMkLst>
        <pc:spChg chg="mod">
          <ac:chgData name="Eriika Etshokin" userId="55532654-a302-4c46-a3a5-8fc9bc1445b7" providerId="ADAL" clId="{3C2C58B5-5FE4-4942-9BA4-0F22A442ECE5}" dt="2023-12-23T15:34:22.883" v="182" actId="20577"/>
          <ac:spMkLst>
            <pc:docMk/>
            <pc:sldMk cId="2088011096" sldId="288"/>
            <ac:spMk id="3" creationId="{E6CA30D2-847C-A70C-8986-4180EE8BFD73}"/>
          </ac:spMkLst>
        </pc:spChg>
        <pc:picChg chg="mod">
          <ac:chgData name="Eriika Etshokin" userId="55532654-a302-4c46-a3a5-8fc9bc1445b7" providerId="ADAL" clId="{3C2C58B5-5FE4-4942-9BA4-0F22A442ECE5}" dt="2023-12-23T15:33:54.738" v="84"/>
          <ac:picMkLst>
            <pc:docMk/>
            <pc:sldMk cId="2088011096" sldId="288"/>
            <ac:picMk id="1028" creationId="{811866C2-7685-AC73-4A6F-86D1A4A82BC8}"/>
          </ac:picMkLst>
        </pc:picChg>
      </pc:sldChg>
      <pc:sldChg chg="modSp mod">
        <pc:chgData name="Eriika Etshokin" userId="55532654-a302-4c46-a3a5-8fc9bc1445b7" providerId="ADAL" clId="{3C2C58B5-5FE4-4942-9BA4-0F22A442ECE5}" dt="2023-12-23T15:32:29.059" v="82" actId="14100"/>
        <pc:sldMkLst>
          <pc:docMk/>
          <pc:sldMk cId="3806633660" sldId="293"/>
        </pc:sldMkLst>
        <pc:spChg chg="mod">
          <ac:chgData name="Eriika Etshokin" userId="55532654-a302-4c46-a3a5-8fc9bc1445b7" providerId="ADAL" clId="{3C2C58B5-5FE4-4942-9BA4-0F22A442ECE5}" dt="2023-12-23T15:31:55.082" v="76" actId="6549"/>
          <ac:spMkLst>
            <pc:docMk/>
            <pc:sldMk cId="3806633660" sldId="293"/>
            <ac:spMk id="3" creationId="{ECC34A7B-CEF0-C574-854E-4C163E319A7A}"/>
          </ac:spMkLst>
        </pc:spChg>
        <pc:graphicFrameChg chg="mod modGraphic">
          <ac:chgData name="Eriika Etshokin" userId="55532654-a302-4c46-a3a5-8fc9bc1445b7" providerId="ADAL" clId="{3C2C58B5-5FE4-4942-9BA4-0F22A442ECE5}" dt="2023-12-23T15:32:22.201" v="80" actId="12"/>
          <ac:graphicFrameMkLst>
            <pc:docMk/>
            <pc:sldMk cId="3806633660" sldId="293"/>
            <ac:graphicFrameMk id="5" creationId="{F1DD7A21-DC12-BDBA-1712-CBE274DCF066}"/>
          </ac:graphicFrameMkLst>
        </pc:graphicFrameChg>
        <pc:picChg chg="mod">
          <ac:chgData name="Eriika Etshokin" userId="55532654-a302-4c46-a3a5-8fc9bc1445b7" providerId="ADAL" clId="{3C2C58B5-5FE4-4942-9BA4-0F22A442ECE5}" dt="2023-12-23T15:32:29.059" v="82" actId="14100"/>
          <ac:picMkLst>
            <pc:docMk/>
            <pc:sldMk cId="3806633660" sldId="293"/>
            <ac:picMk id="6" creationId="{669E3752-06BE-56F2-CA37-E051BB3FC738}"/>
          </ac:picMkLst>
        </pc:picChg>
      </pc:sldChg>
      <pc:sldChg chg="modSp mod">
        <pc:chgData name="Eriika Etshokin" userId="55532654-a302-4c46-a3a5-8fc9bc1445b7" providerId="ADAL" clId="{3C2C58B5-5FE4-4942-9BA4-0F22A442ECE5}" dt="2024-01-04T16:38:32.967" v="744" actId="1076"/>
        <pc:sldMkLst>
          <pc:docMk/>
          <pc:sldMk cId="2355696318" sldId="296"/>
        </pc:sldMkLst>
        <pc:spChg chg="mod">
          <ac:chgData name="Eriika Etshokin" userId="55532654-a302-4c46-a3a5-8fc9bc1445b7" providerId="ADAL" clId="{3C2C58B5-5FE4-4942-9BA4-0F22A442ECE5}" dt="2024-01-04T16:35:50.754" v="209" actId="20577"/>
          <ac:spMkLst>
            <pc:docMk/>
            <pc:sldMk cId="2355696318" sldId="296"/>
            <ac:spMk id="2" creationId="{552223FE-91B3-9A4C-B703-5ED7A7180BC3}"/>
          </ac:spMkLst>
        </pc:spChg>
        <pc:spChg chg="mod">
          <ac:chgData name="Eriika Etshokin" userId="55532654-a302-4c46-a3a5-8fc9bc1445b7" providerId="ADAL" clId="{3C2C58B5-5FE4-4942-9BA4-0F22A442ECE5}" dt="2024-01-04T16:38:27.063" v="743" actId="6549"/>
          <ac:spMkLst>
            <pc:docMk/>
            <pc:sldMk cId="2355696318" sldId="296"/>
            <ac:spMk id="3" creationId="{2CA00DCF-5A17-F283-28AC-602E1E01437C}"/>
          </ac:spMkLst>
        </pc:spChg>
        <pc:graphicFrameChg chg="mod">
          <ac:chgData name="Eriika Etshokin" userId="55532654-a302-4c46-a3a5-8fc9bc1445b7" providerId="ADAL" clId="{3C2C58B5-5FE4-4942-9BA4-0F22A442ECE5}" dt="2024-01-04T16:38:32.967" v="744" actId="1076"/>
          <ac:graphicFrameMkLst>
            <pc:docMk/>
            <pc:sldMk cId="2355696318" sldId="296"/>
            <ac:graphicFrameMk id="5" creationId="{54BFF9B9-11A2-0061-05C0-94128247620D}"/>
          </ac:graphicFrameMkLst>
        </pc:graphicFrameChg>
      </pc:sldChg>
      <pc:sldChg chg="modSp new mod">
        <pc:chgData name="Eriika Etshokin" userId="55532654-a302-4c46-a3a5-8fc9bc1445b7" providerId="ADAL" clId="{3C2C58B5-5FE4-4942-9BA4-0F22A442ECE5}" dt="2024-01-04T16:40:18.753" v="1395" actId="20577"/>
        <pc:sldMkLst>
          <pc:docMk/>
          <pc:sldMk cId="1899937688" sldId="297"/>
        </pc:sldMkLst>
        <pc:spChg chg="mod">
          <ac:chgData name="Eriika Etshokin" userId="55532654-a302-4c46-a3a5-8fc9bc1445b7" providerId="ADAL" clId="{3C2C58B5-5FE4-4942-9BA4-0F22A442ECE5}" dt="2024-01-04T16:36:03.066" v="265" actId="20577"/>
          <ac:spMkLst>
            <pc:docMk/>
            <pc:sldMk cId="1899937688" sldId="297"/>
            <ac:spMk id="2" creationId="{312B8695-AC8D-F2B2-7AF2-30B2EFCDA618}"/>
          </ac:spMkLst>
        </pc:spChg>
        <pc:spChg chg="mod">
          <ac:chgData name="Eriika Etshokin" userId="55532654-a302-4c46-a3a5-8fc9bc1445b7" providerId="ADAL" clId="{3C2C58B5-5FE4-4942-9BA4-0F22A442ECE5}" dt="2024-01-04T16:40:18.753" v="1395" actId="20577"/>
          <ac:spMkLst>
            <pc:docMk/>
            <pc:sldMk cId="1899937688" sldId="297"/>
            <ac:spMk id="3" creationId="{EE88A3B1-D145-3B25-0C9C-39D6B7EB3CF4}"/>
          </ac:spMkLst>
        </pc:spChg>
      </pc:sldChg>
      <pc:sldChg chg="addSp modSp new mod ord modClrScheme chgLayout">
        <pc:chgData name="Eriika Etshokin" userId="55532654-a302-4c46-a3a5-8fc9bc1445b7" providerId="ADAL" clId="{3C2C58B5-5FE4-4942-9BA4-0F22A442ECE5}" dt="2024-01-04T16:38:15.272" v="742" actId="20577"/>
        <pc:sldMkLst>
          <pc:docMk/>
          <pc:sldMk cId="3398724718" sldId="298"/>
        </pc:sldMkLst>
        <pc:spChg chg="mod">
          <ac:chgData name="Eriika Etshokin" userId="55532654-a302-4c46-a3a5-8fc9bc1445b7" providerId="ADAL" clId="{3C2C58B5-5FE4-4942-9BA4-0F22A442ECE5}" dt="2024-01-04T16:37:41.660" v="565" actId="26606"/>
          <ac:spMkLst>
            <pc:docMk/>
            <pc:sldMk cId="3398724718" sldId="298"/>
            <ac:spMk id="2" creationId="{5C12E0AC-D9C6-CC47-61A2-622B4B95F9CA}"/>
          </ac:spMkLst>
        </pc:spChg>
        <pc:spChg chg="mod">
          <ac:chgData name="Eriika Etshokin" userId="55532654-a302-4c46-a3a5-8fc9bc1445b7" providerId="ADAL" clId="{3C2C58B5-5FE4-4942-9BA4-0F22A442ECE5}" dt="2024-01-04T16:38:15.272" v="742" actId="20577"/>
          <ac:spMkLst>
            <pc:docMk/>
            <pc:sldMk cId="3398724718" sldId="298"/>
            <ac:spMk id="3" creationId="{D01183FA-9C11-20F9-3A4C-0BC945876F41}"/>
          </ac:spMkLst>
        </pc:spChg>
        <pc:spChg chg="mod">
          <ac:chgData name="Eriika Etshokin" userId="55532654-a302-4c46-a3a5-8fc9bc1445b7" providerId="ADAL" clId="{3C2C58B5-5FE4-4942-9BA4-0F22A442ECE5}" dt="2024-01-04T16:37:41.660" v="565" actId="26606"/>
          <ac:spMkLst>
            <pc:docMk/>
            <pc:sldMk cId="3398724718" sldId="298"/>
            <ac:spMk id="4" creationId="{F69386CF-EF43-5165-B45F-EF9E1087AD4D}"/>
          </ac:spMkLst>
        </pc:spChg>
        <pc:picChg chg="add mod ord">
          <ac:chgData name="Eriika Etshokin" userId="55532654-a302-4c46-a3a5-8fc9bc1445b7" providerId="ADAL" clId="{3C2C58B5-5FE4-4942-9BA4-0F22A442ECE5}" dt="2024-01-04T16:37:41.660" v="565" actId="26606"/>
          <ac:picMkLst>
            <pc:docMk/>
            <pc:sldMk cId="3398724718" sldId="298"/>
            <ac:picMk id="6" creationId="{DF0A42B0-693B-197A-3D39-710CCCA584B8}"/>
          </ac:picMkLst>
        </pc:picChg>
      </pc:sldChg>
    </pc:docChg>
  </pc:docChgLst>
  <pc:docChgLst>
    <pc:chgData name="Eriika Etshokin" userId="S::eriika.etshokin@hennepin.us::55532654-a302-4c46-a3a5-8fc9bc1445b7" providerId="AD" clId="Web-{9C778600-18F1-6560-8AFD-9034C689AE57}"/>
    <pc:docChg chg="addSld delSld modSld">
      <pc:chgData name="Eriika Etshokin" userId="S::eriika.etshokin@hennepin.us::55532654-a302-4c46-a3a5-8fc9bc1445b7" providerId="AD" clId="Web-{9C778600-18F1-6560-8AFD-9034C689AE57}" dt="2023-12-14T19:19:56.693" v="1262"/>
      <pc:docMkLst>
        <pc:docMk/>
      </pc:docMkLst>
      <pc:sldChg chg="del">
        <pc:chgData name="Eriika Etshokin" userId="S::eriika.etshokin@hennepin.us::55532654-a302-4c46-a3a5-8fc9bc1445b7" providerId="AD" clId="Web-{9C778600-18F1-6560-8AFD-9034C689AE57}" dt="2023-12-14T19:16:31.924" v="1066"/>
        <pc:sldMkLst>
          <pc:docMk/>
          <pc:sldMk cId="4279501733" sldId="269"/>
        </pc:sldMkLst>
      </pc:sldChg>
      <pc:sldChg chg="del">
        <pc:chgData name="Eriika Etshokin" userId="S::eriika.etshokin@hennepin.us::55532654-a302-4c46-a3a5-8fc9bc1445b7" providerId="AD" clId="Web-{9C778600-18F1-6560-8AFD-9034C689AE57}" dt="2023-12-14T19:16:35.252" v="1067"/>
        <pc:sldMkLst>
          <pc:docMk/>
          <pc:sldMk cId="1006804927" sldId="273"/>
        </pc:sldMkLst>
      </pc:sldChg>
      <pc:sldChg chg="modSp">
        <pc:chgData name="Eriika Etshokin" userId="S::eriika.etshokin@hennepin.us::55532654-a302-4c46-a3a5-8fc9bc1445b7" providerId="AD" clId="Web-{9C778600-18F1-6560-8AFD-9034C689AE57}" dt="2023-12-14T19:15:46.970" v="1064" actId="1076"/>
        <pc:sldMkLst>
          <pc:docMk/>
          <pc:sldMk cId="742584079" sldId="280"/>
        </pc:sldMkLst>
        <pc:spChg chg="mod">
          <ac:chgData name="Eriika Etshokin" userId="S::eriika.etshokin@hennepin.us::55532654-a302-4c46-a3a5-8fc9bc1445b7" providerId="AD" clId="Web-{9C778600-18F1-6560-8AFD-9034C689AE57}" dt="2023-12-14T19:15:46.970" v="1064" actId="1076"/>
          <ac:spMkLst>
            <pc:docMk/>
            <pc:sldMk cId="742584079" sldId="280"/>
            <ac:spMk id="2" creationId="{5F41EA67-D48D-2250-36B3-95D13885DF7D}"/>
          </ac:spMkLst>
        </pc:spChg>
      </pc:sldChg>
      <pc:sldChg chg="modSp">
        <pc:chgData name="Eriika Etshokin" userId="S::eriika.etshokin@hennepin.us::55532654-a302-4c46-a3a5-8fc9bc1445b7" providerId="AD" clId="Web-{9C778600-18F1-6560-8AFD-9034C689AE57}" dt="2023-12-14T19:16:10.454" v="1065" actId="14100"/>
        <pc:sldMkLst>
          <pc:docMk/>
          <pc:sldMk cId="2088011096" sldId="288"/>
        </pc:sldMkLst>
        <pc:picChg chg="mod">
          <ac:chgData name="Eriika Etshokin" userId="S::eriika.etshokin@hennepin.us::55532654-a302-4c46-a3a5-8fc9bc1445b7" providerId="AD" clId="Web-{9C778600-18F1-6560-8AFD-9034C689AE57}" dt="2023-12-14T19:16:10.454" v="1065" actId="14100"/>
          <ac:picMkLst>
            <pc:docMk/>
            <pc:sldMk cId="2088011096" sldId="288"/>
            <ac:picMk id="13" creationId="{E174472E-9E39-0977-4BA3-9471446E762A}"/>
          </ac:picMkLst>
        </pc:picChg>
      </pc:sldChg>
      <pc:sldChg chg="modSp">
        <pc:chgData name="Eriika Etshokin" userId="S::eriika.etshokin@hennepin.us::55532654-a302-4c46-a3a5-8fc9bc1445b7" providerId="AD" clId="Web-{9C778600-18F1-6560-8AFD-9034C689AE57}" dt="2023-12-14T19:19:56.693" v="1262"/>
        <pc:sldMkLst>
          <pc:docMk/>
          <pc:sldMk cId="3790190115" sldId="290"/>
        </pc:sldMkLst>
        <pc:graphicFrameChg chg="mod modGraphic">
          <ac:chgData name="Eriika Etshokin" userId="S::eriika.etshokin@hennepin.us::55532654-a302-4c46-a3a5-8fc9bc1445b7" providerId="AD" clId="Web-{9C778600-18F1-6560-8AFD-9034C689AE57}" dt="2023-12-14T19:19:56.693" v="1262"/>
          <ac:graphicFrameMkLst>
            <pc:docMk/>
            <pc:sldMk cId="3790190115" sldId="290"/>
            <ac:graphicFrameMk id="5" creationId="{57482EA8-C44C-C3FC-2B44-707C6810919F}"/>
          </ac:graphicFrameMkLst>
        </pc:graphicFrameChg>
      </pc:sldChg>
      <pc:sldChg chg="modSp add del">
        <pc:chgData name="Eriika Etshokin" userId="S::eriika.etshokin@hennepin.us::55532654-a302-4c46-a3a5-8fc9bc1445b7" providerId="AD" clId="Web-{9C778600-18F1-6560-8AFD-9034C689AE57}" dt="2023-12-14T19:04:16.754" v="45"/>
        <pc:sldMkLst>
          <pc:docMk/>
          <pc:sldMk cId="146877817" sldId="291"/>
        </pc:sldMkLst>
        <pc:spChg chg="mod">
          <ac:chgData name="Eriika Etshokin" userId="S::eriika.etshokin@hennepin.us::55532654-a302-4c46-a3a5-8fc9bc1445b7" providerId="AD" clId="Web-{9C778600-18F1-6560-8AFD-9034C689AE57}" dt="2023-12-14T19:02:52.268" v="2" actId="1076"/>
          <ac:spMkLst>
            <pc:docMk/>
            <pc:sldMk cId="146877817" sldId="291"/>
            <ac:spMk id="89" creationId="{F06B3B19-4E7A-21C3-B53B-287D72B6A580}"/>
          </ac:spMkLst>
        </pc:spChg>
        <pc:spChg chg="mod">
          <ac:chgData name="Eriika Etshokin" userId="S::eriika.etshokin@hennepin.us::55532654-a302-4c46-a3a5-8fc9bc1445b7" providerId="AD" clId="Web-{9C778600-18F1-6560-8AFD-9034C689AE57}" dt="2023-12-14T19:02:54.080" v="3" actId="1076"/>
          <ac:spMkLst>
            <pc:docMk/>
            <pc:sldMk cId="146877817" sldId="291"/>
            <ac:spMk id="90" creationId="{61A2687C-5799-2B6C-BA6D-1F796B410A11}"/>
          </ac:spMkLst>
        </pc:spChg>
        <pc:picChg chg="mod">
          <ac:chgData name="Eriika Etshokin" userId="S::eriika.etshokin@hennepin.us::55532654-a302-4c46-a3a5-8fc9bc1445b7" providerId="AD" clId="Web-{9C778600-18F1-6560-8AFD-9034C689AE57}" dt="2023-12-14T19:02:48.690" v="0" actId="1076"/>
          <ac:picMkLst>
            <pc:docMk/>
            <pc:sldMk cId="146877817" sldId="291"/>
            <ac:picMk id="85" creationId="{683AE10C-201E-07BD-6CAF-52EDE512489E}"/>
          </ac:picMkLst>
        </pc:picChg>
        <pc:picChg chg="mod">
          <ac:chgData name="Eriika Etshokin" userId="S::eriika.etshokin@hennepin.us::55532654-a302-4c46-a3a5-8fc9bc1445b7" providerId="AD" clId="Web-{9C778600-18F1-6560-8AFD-9034C689AE57}" dt="2023-12-14T19:02:49.877" v="1" actId="1076"/>
          <ac:picMkLst>
            <pc:docMk/>
            <pc:sldMk cId="146877817" sldId="291"/>
            <ac:picMk id="86" creationId="{6E6377F0-6DBB-5A56-9190-BE545EAFB525}"/>
          </ac:picMkLst>
        </pc:picChg>
      </pc:sldChg>
      <pc:sldChg chg="addSp delSp modSp">
        <pc:chgData name="Eriika Etshokin" userId="S::eriika.etshokin@hennepin.us::55532654-a302-4c46-a3a5-8fc9bc1445b7" providerId="AD" clId="Web-{9C778600-18F1-6560-8AFD-9034C689AE57}" dt="2023-12-14T19:19:21.661" v="1235"/>
        <pc:sldMkLst>
          <pc:docMk/>
          <pc:sldMk cId="93226825" sldId="294"/>
        </pc:sldMkLst>
        <pc:spChg chg="mod">
          <ac:chgData name="Eriika Etshokin" userId="S::eriika.etshokin@hennepin.us::55532654-a302-4c46-a3a5-8fc9bc1445b7" providerId="AD" clId="Web-{9C778600-18F1-6560-8AFD-9034C689AE57}" dt="2023-12-14T19:18:00.425" v="1232" actId="20577"/>
          <ac:spMkLst>
            <pc:docMk/>
            <pc:sldMk cId="93226825" sldId="294"/>
            <ac:spMk id="5" creationId="{FDFA092D-4585-E20A-052C-699392D49156}"/>
          </ac:spMkLst>
        </pc:spChg>
        <pc:graphicFrameChg chg="mod modGraphic">
          <ac:chgData name="Eriika Etshokin" userId="S::eriika.etshokin@hennepin.us::55532654-a302-4c46-a3a5-8fc9bc1445b7" providerId="AD" clId="Web-{9C778600-18F1-6560-8AFD-9034C689AE57}" dt="2023-12-14T19:17:53.550" v="1231"/>
          <ac:graphicFrameMkLst>
            <pc:docMk/>
            <pc:sldMk cId="93226825" sldId="294"/>
            <ac:graphicFrameMk id="4" creationId="{12306D5E-6449-EC42-1B97-9C65B7E61F82}"/>
          </ac:graphicFrameMkLst>
        </pc:graphicFrameChg>
        <pc:picChg chg="add del mod">
          <ac:chgData name="Eriika Etshokin" userId="S::eriika.etshokin@hennepin.us::55532654-a302-4c46-a3a5-8fc9bc1445b7" providerId="AD" clId="Web-{9C778600-18F1-6560-8AFD-9034C689AE57}" dt="2023-12-14T19:19:21.661" v="1235"/>
          <ac:picMkLst>
            <pc:docMk/>
            <pc:sldMk cId="93226825" sldId="294"/>
            <ac:picMk id="2" creationId="{157E77D7-C9F5-EBF4-8DDE-6C89514F4784}"/>
          </ac:picMkLst>
        </pc:picChg>
      </pc:sldChg>
      <pc:sldChg chg="addSp delSp modSp add replId">
        <pc:chgData name="Eriika Etshokin" userId="S::eriika.etshokin@hennepin.us::55532654-a302-4c46-a3a5-8fc9bc1445b7" providerId="AD" clId="Web-{9C778600-18F1-6560-8AFD-9034C689AE57}" dt="2023-12-14T19:06:15.803" v="125" actId="14100"/>
        <pc:sldMkLst>
          <pc:docMk/>
          <pc:sldMk cId="1190677936" sldId="295"/>
        </pc:sldMkLst>
        <pc:spChg chg="mod">
          <ac:chgData name="Eriika Etshokin" userId="S::eriika.etshokin@hennepin.us::55532654-a302-4c46-a3a5-8fc9bc1445b7" providerId="AD" clId="Web-{9C778600-18F1-6560-8AFD-9034C689AE57}" dt="2023-12-14T19:03:28.925" v="31" actId="14100"/>
          <ac:spMkLst>
            <pc:docMk/>
            <pc:sldMk cId="1190677936" sldId="295"/>
            <ac:spMk id="2" creationId="{9728B645-4B4D-EF3C-36E9-E28B6012E30D}"/>
          </ac:spMkLst>
        </pc:spChg>
        <pc:spChg chg="del">
          <ac:chgData name="Eriika Etshokin" userId="S::eriika.etshokin@hennepin.us::55532654-a302-4c46-a3a5-8fc9bc1445b7" providerId="AD" clId="Web-{9C778600-18F1-6560-8AFD-9034C689AE57}" dt="2023-12-14T19:03:40.300" v="33"/>
          <ac:spMkLst>
            <pc:docMk/>
            <pc:sldMk cId="1190677936" sldId="295"/>
            <ac:spMk id="10" creationId="{E8CEFBFD-7404-CAFE-0533-69D7FFA507B8}"/>
          </ac:spMkLst>
        </pc:spChg>
        <pc:spChg chg="del mod">
          <ac:chgData name="Eriika Etshokin" userId="S::eriika.etshokin@hennepin.us::55532654-a302-4c46-a3a5-8fc9bc1445b7" providerId="AD" clId="Web-{9C778600-18F1-6560-8AFD-9034C689AE57}" dt="2023-12-14T19:03:41.706" v="34"/>
          <ac:spMkLst>
            <pc:docMk/>
            <pc:sldMk cId="1190677936" sldId="295"/>
            <ac:spMk id="11" creationId="{97F550EE-F39F-9E75-E57B-B0C7473D15F9}"/>
          </ac:spMkLst>
        </pc:spChg>
        <pc:spChg chg="add del mod">
          <ac:chgData name="Eriika Etshokin" userId="S::eriika.etshokin@hennepin.us::55532654-a302-4c46-a3a5-8fc9bc1445b7" providerId="AD" clId="Web-{9C778600-18F1-6560-8AFD-9034C689AE57}" dt="2023-12-14T19:05:02.145" v="91" actId="20577"/>
          <ac:spMkLst>
            <pc:docMk/>
            <pc:sldMk cId="1190677936" sldId="295"/>
            <ac:spMk id="18" creationId="{34DFF1BB-45DD-A078-A144-83795060EAF6}"/>
          </ac:spMkLst>
        </pc:spChg>
        <pc:spChg chg="mod">
          <ac:chgData name="Eriika Etshokin" userId="S::eriika.etshokin@hennepin.us::55532654-a302-4c46-a3a5-8fc9bc1445b7" providerId="AD" clId="Web-{9C778600-18F1-6560-8AFD-9034C689AE57}" dt="2023-12-14T19:05:30.755" v="116" actId="20577"/>
          <ac:spMkLst>
            <pc:docMk/>
            <pc:sldMk cId="1190677936" sldId="295"/>
            <ac:spMk id="19" creationId="{07A61102-B750-1507-A120-DAC05AA189A7}"/>
          </ac:spMkLst>
        </pc:spChg>
        <pc:spChg chg="add del mod">
          <ac:chgData name="Eriika Etshokin" userId="S::eriika.etshokin@hennepin.us::55532654-a302-4c46-a3a5-8fc9bc1445b7" providerId="AD" clId="Web-{9C778600-18F1-6560-8AFD-9034C689AE57}" dt="2023-12-14T19:05:41.005" v="118"/>
          <ac:spMkLst>
            <pc:docMk/>
            <pc:sldMk cId="1190677936" sldId="295"/>
            <ac:spMk id="69" creationId="{BCD0D552-797C-ACFE-7B1A-B826C9654594}"/>
          </ac:spMkLst>
        </pc:spChg>
        <pc:spChg chg="add del mod">
          <ac:chgData name="Eriika Etshokin" userId="S::eriika.etshokin@hennepin.us::55532654-a302-4c46-a3a5-8fc9bc1445b7" providerId="AD" clId="Web-{9C778600-18F1-6560-8AFD-9034C689AE57}" dt="2023-12-14T19:05:49.115" v="119"/>
          <ac:spMkLst>
            <pc:docMk/>
            <pc:sldMk cId="1190677936" sldId="295"/>
            <ac:spMk id="85" creationId="{A297CE88-0C7A-A856-A8A9-133E19CD0DF7}"/>
          </ac:spMkLst>
        </pc:spChg>
        <pc:graphicFrameChg chg="add mod">
          <ac:chgData name="Eriika Etshokin" userId="S::eriika.etshokin@hennepin.us::55532654-a302-4c46-a3a5-8fc9bc1445b7" providerId="AD" clId="Web-{9C778600-18F1-6560-8AFD-9034C689AE57}" dt="2023-12-14T19:03:56.660" v="38" actId="1076"/>
          <ac:graphicFrameMkLst>
            <pc:docMk/>
            <pc:sldMk cId="1190677936" sldId="295"/>
            <ac:graphicFrameMk id="5" creationId="{4DE0438F-95CB-35D7-3443-B14FF5BF78B8}"/>
          </ac:graphicFrameMkLst>
        </pc:graphicFrameChg>
        <pc:picChg chg="del">
          <ac:chgData name="Eriika Etshokin" userId="S::eriika.etshokin@hennepin.us::55532654-a302-4c46-a3a5-8fc9bc1445b7" providerId="AD" clId="Web-{9C778600-18F1-6560-8AFD-9034C689AE57}" dt="2023-12-14T19:03:58.519" v="39"/>
          <ac:picMkLst>
            <pc:docMk/>
            <pc:sldMk cId="1190677936" sldId="295"/>
            <ac:picMk id="15" creationId="{40A6D37E-49FA-BF5A-6FC1-CEB6EACF8D33}"/>
          </ac:picMkLst>
        </pc:picChg>
        <pc:picChg chg="del">
          <ac:chgData name="Eriika Etshokin" userId="S::eriika.etshokin@hennepin.us::55532654-a302-4c46-a3a5-8fc9bc1445b7" providerId="AD" clId="Web-{9C778600-18F1-6560-8AFD-9034C689AE57}" dt="2023-12-14T19:03:58.878" v="40"/>
          <ac:picMkLst>
            <pc:docMk/>
            <pc:sldMk cId="1190677936" sldId="295"/>
            <ac:picMk id="16" creationId="{1EFDC5FC-CC11-735A-6231-6988B222766B}"/>
          </ac:picMkLst>
        </pc:picChg>
        <pc:picChg chg="add mod ord modCrop">
          <ac:chgData name="Eriika Etshokin" userId="S::eriika.etshokin@hennepin.us::55532654-a302-4c46-a3a5-8fc9bc1445b7" providerId="AD" clId="Web-{9C778600-18F1-6560-8AFD-9034C689AE57}" dt="2023-12-14T19:06:06.959" v="123"/>
          <ac:picMkLst>
            <pc:docMk/>
            <pc:sldMk cId="1190677936" sldId="295"/>
            <ac:picMk id="114" creationId="{5E8A63BD-B4A3-AC13-0E21-76B17F98752D}"/>
          </ac:picMkLst>
        </pc:picChg>
        <pc:picChg chg="add mod ord modCrop">
          <ac:chgData name="Eriika Etshokin" userId="S::eriika.etshokin@hennepin.us::55532654-a302-4c46-a3a5-8fc9bc1445b7" providerId="AD" clId="Web-{9C778600-18F1-6560-8AFD-9034C689AE57}" dt="2023-12-14T19:06:15.803" v="125" actId="14100"/>
          <ac:picMkLst>
            <pc:docMk/>
            <pc:sldMk cId="1190677936" sldId="295"/>
            <ac:picMk id="115" creationId="{E8C4A8DA-718B-42E6-C027-5E4E6A3F606A}"/>
          </ac:picMkLst>
        </pc:picChg>
      </pc:sldChg>
      <pc:sldChg chg="addSp modSp new">
        <pc:chgData name="Eriika Etshokin" userId="S::eriika.etshokin@hennepin.us::55532654-a302-4c46-a3a5-8fc9bc1445b7" providerId="AD" clId="Web-{9C778600-18F1-6560-8AFD-9034C689AE57}" dt="2023-12-14T19:14:56.594" v="1060" actId="1076"/>
        <pc:sldMkLst>
          <pc:docMk/>
          <pc:sldMk cId="2355696318" sldId="296"/>
        </pc:sldMkLst>
        <pc:spChg chg="mod">
          <ac:chgData name="Eriika Etshokin" userId="S::eriika.etshokin@hennepin.us::55532654-a302-4c46-a3a5-8fc9bc1445b7" providerId="AD" clId="Web-{9C778600-18F1-6560-8AFD-9034C689AE57}" dt="2023-12-14T19:06:49.335" v="138" actId="20577"/>
          <ac:spMkLst>
            <pc:docMk/>
            <pc:sldMk cId="2355696318" sldId="296"/>
            <ac:spMk id="2" creationId="{552223FE-91B3-9A4C-B703-5ED7A7180BC3}"/>
          </ac:spMkLst>
        </pc:spChg>
        <pc:spChg chg="mod">
          <ac:chgData name="Eriika Etshokin" userId="S::eriika.etshokin@hennepin.us::55532654-a302-4c46-a3a5-8fc9bc1445b7" providerId="AD" clId="Web-{9C778600-18F1-6560-8AFD-9034C689AE57}" dt="2023-12-14T19:14:45.187" v="1058"/>
          <ac:spMkLst>
            <pc:docMk/>
            <pc:sldMk cId="2355696318" sldId="296"/>
            <ac:spMk id="3" creationId="{2CA00DCF-5A17-F283-28AC-602E1E01437C}"/>
          </ac:spMkLst>
        </pc:spChg>
        <pc:graphicFrameChg chg="add mod modGraphic">
          <ac:chgData name="Eriika Etshokin" userId="S::eriika.etshokin@hennepin.us::55532654-a302-4c46-a3a5-8fc9bc1445b7" providerId="AD" clId="Web-{9C778600-18F1-6560-8AFD-9034C689AE57}" dt="2023-12-14T19:14:56.594" v="1060" actId="1076"/>
          <ac:graphicFrameMkLst>
            <pc:docMk/>
            <pc:sldMk cId="2355696318" sldId="296"/>
            <ac:graphicFrameMk id="5" creationId="{54BFF9B9-11A2-0061-05C0-94128247620D}"/>
          </ac:graphicFrameMkLst>
        </pc:graphicFrameChg>
      </pc:sldChg>
    </pc:docChg>
  </pc:docChgLst>
  <pc:docChgLst>
    <pc:chgData name="Eriika Etshokin" userId="S::eriika.etshokin@hennepin.us::55532654-a302-4c46-a3a5-8fc9bc1445b7" providerId="AD" clId="Web-{D595AA62-D0D1-1574-94A8-1A98AFF82B25}"/>
    <pc:docChg chg="modSld">
      <pc:chgData name="Eriika Etshokin" userId="S::eriika.etshokin@hennepin.us::55532654-a302-4c46-a3a5-8fc9bc1445b7" providerId="AD" clId="Web-{D595AA62-D0D1-1574-94A8-1A98AFF82B25}" dt="2023-10-11T14:21:30.071" v="0" actId="20577"/>
      <pc:docMkLst>
        <pc:docMk/>
      </pc:docMkLst>
      <pc:sldChg chg="modSp">
        <pc:chgData name="Eriika Etshokin" userId="S::eriika.etshokin@hennepin.us::55532654-a302-4c46-a3a5-8fc9bc1445b7" providerId="AD" clId="Web-{D595AA62-D0D1-1574-94A8-1A98AFF82B25}" dt="2023-10-11T14:21:30.071" v="0" actId="20577"/>
        <pc:sldMkLst>
          <pc:docMk/>
          <pc:sldMk cId="529702140" sldId="278"/>
        </pc:sldMkLst>
        <pc:spChg chg="mod">
          <ac:chgData name="Eriika Etshokin" userId="S::eriika.etshokin@hennepin.us::55532654-a302-4c46-a3a5-8fc9bc1445b7" providerId="AD" clId="Web-{D595AA62-D0D1-1574-94A8-1A98AFF82B25}" dt="2023-10-11T14:21:30.071" v="0" actId="20577"/>
          <ac:spMkLst>
            <pc:docMk/>
            <pc:sldMk cId="529702140" sldId="278"/>
            <ac:spMk id="2" creationId="{EEA82FA1-26FE-0B9A-5EF8-38905F045621}"/>
          </ac:spMkLst>
        </pc:spChg>
      </pc:sldChg>
    </pc:docChg>
  </pc:docChgLst>
  <pc:docChgLst>
    <pc:chgData name="Carissa N Weisdorf" userId="S::carissa.weisdorf@hennepin.us::fb8f6f8e-94ec-41d1-a111-e46ae641b023" providerId="AD" clId="Web-{CE763573-C7DB-01E0-28F4-EC15374236EB}"/>
    <pc:docChg chg="modSld sldOrd">
      <pc:chgData name="Carissa N Weisdorf" userId="S::carissa.weisdorf@hennepin.us::fb8f6f8e-94ec-41d1-a111-e46ae641b023" providerId="AD" clId="Web-{CE763573-C7DB-01E0-28F4-EC15374236EB}" dt="2024-02-06T20:19:01.720" v="71"/>
      <pc:docMkLst>
        <pc:docMk/>
      </pc:docMkLst>
      <pc:sldChg chg="modNotes">
        <pc:chgData name="Carissa N Weisdorf" userId="S::carissa.weisdorf@hennepin.us::fb8f6f8e-94ec-41d1-a111-e46ae641b023" providerId="AD" clId="Web-{CE763573-C7DB-01E0-28F4-EC15374236EB}" dt="2024-02-06T20:19:01.720" v="71"/>
        <pc:sldMkLst>
          <pc:docMk/>
          <pc:sldMk cId="819561175" sldId="274"/>
        </pc:sldMkLst>
      </pc:sldChg>
      <pc:sldChg chg="modNotes">
        <pc:chgData name="Carissa N Weisdorf" userId="S::carissa.weisdorf@hennepin.us::fb8f6f8e-94ec-41d1-a111-e46ae641b023" providerId="AD" clId="Web-{CE763573-C7DB-01E0-28F4-EC15374236EB}" dt="2024-02-06T20:13:18.528" v="0"/>
        <pc:sldMkLst>
          <pc:docMk/>
          <pc:sldMk cId="2178752064" sldId="285"/>
        </pc:sldMkLst>
      </pc:sldChg>
      <pc:sldChg chg="modSp modNotes">
        <pc:chgData name="Carissa N Weisdorf" userId="S::carissa.weisdorf@hennepin.us::fb8f6f8e-94ec-41d1-a111-e46ae641b023" providerId="AD" clId="Web-{CE763573-C7DB-01E0-28F4-EC15374236EB}" dt="2024-02-06T20:16:17.749" v="51" actId="20577"/>
        <pc:sldMkLst>
          <pc:docMk/>
          <pc:sldMk cId="2260847476" sldId="289"/>
        </pc:sldMkLst>
        <pc:spChg chg="mod">
          <ac:chgData name="Carissa N Weisdorf" userId="S::carissa.weisdorf@hennepin.us::fb8f6f8e-94ec-41d1-a111-e46ae641b023" providerId="AD" clId="Web-{CE763573-C7DB-01E0-28F4-EC15374236EB}" dt="2024-02-06T20:16:17.749" v="51" actId="20577"/>
          <ac:spMkLst>
            <pc:docMk/>
            <pc:sldMk cId="2260847476" sldId="289"/>
            <ac:spMk id="10" creationId="{E8CEFBFD-7404-CAFE-0533-69D7FFA507B8}"/>
          </ac:spMkLst>
        </pc:spChg>
      </pc:sldChg>
      <pc:sldChg chg="ord">
        <pc:chgData name="Carissa N Weisdorf" userId="S::carissa.weisdorf@hennepin.us::fb8f6f8e-94ec-41d1-a111-e46ae641b023" providerId="AD" clId="Web-{CE763573-C7DB-01E0-28F4-EC15374236EB}" dt="2024-02-06T20:17:15.312" v="52"/>
        <pc:sldMkLst>
          <pc:docMk/>
          <pc:sldMk cId="93226825" sldId="294"/>
        </pc:sldMkLst>
      </pc:sldChg>
      <pc:sldChg chg="modSp modNotes">
        <pc:chgData name="Carissa N Weisdorf" userId="S::carissa.weisdorf@hennepin.us::fb8f6f8e-94ec-41d1-a111-e46ae641b023" providerId="AD" clId="Web-{CE763573-C7DB-01E0-28F4-EC15374236EB}" dt="2024-02-06T20:18:05.360" v="70"/>
        <pc:sldMkLst>
          <pc:docMk/>
          <pc:sldMk cId="1190677936" sldId="295"/>
        </pc:sldMkLst>
        <pc:graphicFrameChg chg="modGraphic">
          <ac:chgData name="Carissa N Weisdorf" userId="S::carissa.weisdorf@hennepin.us::fb8f6f8e-94ec-41d1-a111-e46ae641b023" providerId="AD" clId="Web-{CE763573-C7DB-01E0-28F4-EC15374236EB}" dt="2024-02-06T20:18:01.703" v="69" actId="20577"/>
          <ac:graphicFrameMkLst>
            <pc:docMk/>
            <pc:sldMk cId="1190677936" sldId="295"/>
            <ac:graphicFrameMk id="2365" creationId="{E5B92A37-F4B2-D5DF-8B19-BB864F367BA4}"/>
          </ac:graphicFrameMkLst>
        </pc:graphicFrameChg>
      </pc:sldChg>
    </pc:docChg>
  </pc:docChgLst>
  <pc:docChgLst>
    <pc:chgData name="Eriika Etshokin" userId="S::eriika.etshokin@hennepin.us::55532654-a302-4c46-a3a5-8fc9bc1445b7" providerId="AD" clId="Web-{21BC1393-C51C-C070-5D89-0D2CE6E470D4}"/>
    <pc:docChg chg="addSld modSld">
      <pc:chgData name="Eriika Etshokin" userId="S::eriika.etshokin@hennepin.us::55532654-a302-4c46-a3a5-8fc9bc1445b7" providerId="AD" clId="Web-{21BC1393-C51C-C070-5D89-0D2CE6E470D4}" dt="2024-03-07T17:47:01.998" v="499" actId="1076"/>
      <pc:docMkLst>
        <pc:docMk/>
      </pc:docMkLst>
      <pc:sldChg chg="modSp">
        <pc:chgData name="Eriika Etshokin" userId="S::eriika.etshokin@hennepin.us::55532654-a302-4c46-a3a5-8fc9bc1445b7" providerId="AD" clId="Web-{21BC1393-C51C-C070-5D89-0D2CE6E470D4}" dt="2024-03-07T17:47:01.998" v="499" actId="1076"/>
        <pc:sldMkLst>
          <pc:docMk/>
          <pc:sldMk cId="3790190115" sldId="290"/>
        </pc:sldMkLst>
        <pc:picChg chg="mod">
          <ac:chgData name="Eriika Etshokin" userId="S::eriika.etshokin@hennepin.us::55532654-a302-4c46-a3a5-8fc9bc1445b7" providerId="AD" clId="Web-{21BC1393-C51C-C070-5D89-0D2CE6E470D4}" dt="2024-03-07T17:47:01.998" v="499" actId="1076"/>
          <ac:picMkLst>
            <pc:docMk/>
            <pc:sldMk cId="3790190115" sldId="290"/>
            <ac:picMk id="3" creationId="{3C6DC7A9-E6FF-492D-6DD1-E7C5EC00073E}"/>
          </ac:picMkLst>
        </pc:picChg>
      </pc:sldChg>
      <pc:sldChg chg="addSp modSp new mod setBg">
        <pc:chgData name="Eriika Etshokin" userId="S::eriika.etshokin@hennepin.us::55532654-a302-4c46-a3a5-8fc9bc1445b7" providerId="AD" clId="Web-{21BC1393-C51C-C070-5D89-0D2CE6E470D4}" dt="2024-03-07T17:46:06.092" v="498" actId="20577"/>
        <pc:sldMkLst>
          <pc:docMk/>
          <pc:sldMk cId="3855346266" sldId="302"/>
        </pc:sldMkLst>
        <pc:spChg chg="mod">
          <ac:chgData name="Eriika Etshokin" userId="S::eriika.etshokin@hennepin.us::55532654-a302-4c46-a3a5-8fc9bc1445b7" providerId="AD" clId="Web-{21BC1393-C51C-C070-5D89-0D2CE6E470D4}" dt="2024-03-07T17:45:55.952" v="494" actId="14100"/>
          <ac:spMkLst>
            <pc:docMk/>
            <pc:sldMk cId="3855346266" sldId="302"/>
            <ac:spMk id="2" creationId="{18DF9413-9357-5760-0058-864774C3A741}"/>
          </ac:spMkLst>
        </pc:spChg>
        <pc:spChg chg="mod">
          <ac:chgData name="Eriika Etshokin" userId="S::eriika.etshokin@hennepin.us::55532654-a302-4c46-a3a5-8fc9bc1445b7" providerId="AD" clId="Web-{21BC1393-C51C-C070-5D89-0D2CE6E470D4}" dt="2024-03-07T17:46:06.092" v="498" actId="20577"/>
          <ac:spMkLst>
            <pc:docMk/>
            <pc:sldMk cId="3855346266" sldId="302"/>
            <ac:spMk id="3" creationId="{C1B69427-7C59-0FBE-0183-0DAD48E11C99}"/>
          </ac:spMkLst>
        </pc:spChg>
        <pc:spChg chg="mod">
          <ac:chgData name="Eriika Etshokin" userId="S::eriika.etshokin@hennepin.us::55532654-a302-4c46-a3a5-8fc9bc1445b7" providerId="AD" clId="Web-{21BC1393-C51C-C070-5D89-0D2CE6E470D4}" dt="2024-03-07T17:45:47.420" v="493"/>
          <ac:spMkLst>
            <pc:docMk/>
            <pc:sldMk cId="3855346266" sldId="302"/>
            <ac:spMk id="4" creationId="{778F5606-B0DE-915F-64A8-076B4108A54D}"/>
          </ac:spMkLst>
        </pc:spChg>
        <pc:spChg chg="add">
          <ac:chgData name="Eriika Etshokin" userId="S::eriika.etshokin@hennepin.us::55532654-a302-4c46-a3a5-8fc9bc1445b7" providerId="AD" clId="Web-{21BC1393-C51C-C070-5D89-0D2CE6E470D4}" dt="2024-03-07T17:45:47.420" v="493"/>
          <ac:spMkLst>
            <pc:docMk/>
            <pc:sldMk cId="3855346266" sldId="302"/>
            <ac:spMk id="9" creationId="{C2554CA6-288E-4202-BC52-2E5A8F0C0AED}"/>
          </ac:spMkLst>
        </pc:spChg>
        <pc:spChg chg="add">
          <ac:chgData name="Eriika Etshokin" userId="S::eriika.etshokin@hennepin.us::55532654-a302-4c46-a3a5-8fc9bc1445b7" providerId="AD" clId="Web-{21BC1393-C51C-C070-5D89-0D2CE6E470D4}" dt="2024-03-07T17:45:47.420" v="493"/>
          <ac:spMkLst>
            <pc:docMk/>
            <pc:sldMk cId="3855346266" sldId="302"/>
            <ac:spMk id="11" creationId="{B10BB131-AC8E-4A8E-A5D1-36260F720C3B}"/>
          </ac:spMkLst>
        </pc:spChg>
        <pc:spChg chg="add">
          <ac:chgData name="Eriika Etshokin" userId="S::eriika.etshokin@hennepin.us::55532654-a302-4c46-a3a5-8fc9bc1445b7" providerId="AD" clId="Web-{21BC1393-C51C-C070-5D89-0D2CE6E470D4}" dt="2024-03-07T17:45:47.420" v="493"/>
          <ac:spMkLst>
            <pc:docMk/>
            <pc:sldMk cId="3855346266" sldId="302"/>
            <ac:spMk id="13" creationId="{5B7778FC-632E-4DCA-A7CB-0D7731CCF970}"/>
          </ac:spMkLst>
        </pc:spChg>
        <pc:spChg chg="add">
          <ac:chgData name="Eriika Etshokin" userId="S::eriika.etshokin@hennepin.us::55532654-a302-4c46-a3a5-8fc9bc1445b7" providerId="AD" clId="Web-{21BC1393-C51C-C070-5D89-0D2CE6E470D4}" dt="2024-03-07T17:45:47.420" v="493"/>
          <ac:spMkLst>
            <pc:docMk/>
            <pc:sldMk cId="3855346266" sldId="302"/>
            <ac:spMk id="15" creationId="{FA23A907-97FB-4A8F-880A-DD77401C4296}"/>
          </ac:spMkLst>
        </pc:spChg>
      </pc:sldChg>
    </pc:docChg>
  </pc:docChgLst>
  <pc:docChgLst>
    <pc:chgData name="Eriika Etshokin" userId="S::eriika.etshokin@hennepin.us::55532654-a302-4c46-a3a5-8fc9bc1445b7" providerId="AD" clId="Web-{D7A2345C-D346-A536-C8DC-5894ECBE86A5}"/>
    <pc:docChg chg="modSld">
      <pc:chgData name="Eriika Etshokin" userId="S::eriika.etshokin@hennepin.us::55532654-a302-4c46-a3a5-8fc9bc1445b7" providerId="AD" clId="Web-{D7A2345C-D346-A536-C8DC-5894ECBE86A5}" dt="2023-10-11T15:06:07.323" v="2" actId="1076"/>
      <pc:docMkLst>
        <pc:docMk/>
      </pc:docMkLst>
      <pc:sldChg chg="addSp delSp modSp">
        <pc:chgData name="Eriika Etshokin" userId="S::eriika.etshokin@hennepin.us::55532654-a302-4c46-a3a5-8fc9bc1445b7" providerId="AD" clId="Web-{D7A2345C-D346-A536-C8DC-5894ECBE86A5}" dt="2023-10-11T15:06:07.323" v="2" actId="1076"/>
        <pc:sldMkLst>
          <pc:docMk/>
          <pc:sldMk cId="2108210730" sldId="271"/>
        </pc:sldMkLst>
        <pc:spChg chg="mod">
          <ac:chgData name="Eriika Etshokin" userId="S::eriika.etshokin@hennepin.us::55532654-a302-4c46-a3a5-8fc9bc1445b7" providerId="AD" clId="Web-{D7A2345C-D346-A536-C8DC-5894ECBE86A5}" dt="2023-10-11T15:06:07.323" v="2" actId="1076"/>
          <ac:spMkLst>
            <pc:docMk/>
            <pc:sldMk cId="2108210730" sldId="271"/>
            <ac:spMk id="2" creationId="{00000000-0000-0000-0000-000000000000}"/>
          </ac:spMkLst>
        </pc:spChg>
        <pc:spChg chg="del">
          <ac:chgData name="Eriika Etshokin" userId="S::eriika.etshokin@hennepin.us::55532654-a302-4c46-a3a5-8fc9bc1445b7" providerId="AD" clId="Web-{D7A2345C-D346-A536-C8DC-5894ECBE86A5}" dt="2023-10-11T15:05:59.479" v="0"/>
          <ac:spMkLst>
            <pc:docMk/>
            <pc:sldMk cId="2108210730" sldId="271"/>
            <ac:spMk id="4" creationId="{00000000-0000-0000-0000-000000000000}"/>
          </ac:spMkLst>
        </pc:spChg>
        <pc:spChg chg="add del mod">
          <ac:chgData name="Eriika Etshokin" userId="S::eriika.etshokin@hennepin.us::55532654-a302-4c46-a3a5-8fc9bc1445b7" providerId="AD" clId="Web-{D7A2345C-D346-A536-C8DC-5894ECBE86A5}" dt="2023-10-11T15:06:01.667" v="1"/>
          <ac:spMkLst>
            <pc:docMk/>
            <pc:sldMk cId="2108210730" sldId="271"/>
            <ac:spMk id="7" creationId="{C087B551-36C6-DBA7-4417-E2CB9A8D9B43}"/>
          </ac:spMkLst>
        </pc:spChg>
      </pc:sldChg>
    </pc:docChg>
  </pc:docChgLst>
  <pc:docChgLst>
    <pc:chgData name="Eriika Etshokin" userId="S::eriika.etshokin@hennepin.us::55532654-a302-4c46-a3a5-8fc9bc1445b7" providerId="AD" clId="Web-{D88CD5DE-B68A-5B7C-49CC-8C0EF0559D3E}"/>
    <pc:docChg chg="modSld">
      <pc:chgData name="Eriika Etshokin" userId="S::eriika.etshokin@hennepin.us::55532654-a302-4c46-a3a5-8fc9bc1445b7" providerId="AD" clId="Web-{D88CD5DE-B68A-5B7C-49CC-8C0EF0559D3E}" dt="2024-01-22T18:28:34.953" v="24" actId="20577"/>
      <pc:docMkLst>
        <pc:docMk/>
      </pc:docMkLst>
      <pc:sldChg chg="modSp">
        <pc:chgData name="Eriika Etshokin" userId="S::eriika.etshokin@hennepin.us::55532654-a302-4c46-a3a5-8fc9bc1445b7" providerId="AD" clId="Web-{D88CD5DE-B68A-5B7C-49CC-8C0EF0559D3E}" dt="2024-01-22T18:28:34.953" v="24" actId="20577"/>
        <pc:sldMkLst>
          <pc:docMk/>
          <pc:sldMk cId="2896653211" sldId="286"/>
        </pc:sldMkLst>
        <pc:spChg chg="mod">
          <ac:chgData name="Eriika Etshokin" userId="S::eriika.etshokin@hennepin.us::55532654-a302-4c46-a3a5-8fc9bc1445b7" providerId="AD" clId="Web-{D88CD5DE-B68A-5B7C-49CC-8C0EF0559D3E}" dt="2024-01-22T18:28:34.953" v="24" actId="20577"/>
          <ac:spMkLst>
            <pc:docMk/>
            <pc:sldMk cId="2896653211" sldId="286"/>
            <ac:spMk id="3" creationId="{6E17665A-F306-C88B-BFC6-96217DDB4BE5}"/>
          </ac:spMkLst>
        </pc:spChg>
      </pc:sldChg>
    </pc:docChg>
  </pc:docChgLst>
  <pc:docChgLst>
    <pc:chgData name="Eriika Etshokin" userId="S::eriika.etshokin@hennepin.us::55532654-a302-4c46-a3a5-8fc9bc1445b7" providerId="AD" clId="Web-{187EFD82-4238-B2BE-A091-A10AF9ED9073}"/>
    <pc:docChg chg="modSld">
      <pc:chgData name="Eriika Etshokin" userId="S::eriika.etshokin@hennepin.us::55532654-a302-4c46-a3a5-8fc9bc1445b7" providerId="AD" clId="Web-{187EFD82-4238-B2BE-A091-A10AF9ED9073}" dt="2023-11-07T18:25:57.598" v="100"/>
      <pc:docMkLst>
        <pc:docMk/>
      </pc:docMkLst>
      <pc:sldChg chg="modSp">
        <pc:chgData name="Eriika Etshokin" userId="S::eriika.etshokin@hennepin.us::55532654-a302-4c46-a3a5-8fc9bc1445b7" providerId="AD" clId="Web-{187EFD82-4238-B2BE-A091-A10AF9ED9073}" dt="2023-11-07T18:14:35.849" v="22" actId="14100"/>
        <pc:sldMkLst>
          <pc:docMk/>
          <pc:sldMk cId="2088011096" sldId="288"/>
        </pc:sldMkLst>
        <pc:spChg chg="mod">
          <ac:chgData name="Eriika Etshokin" userId="S::eriika.etshokin@hennepin.us::55532654-a302-4c46-a3a5-8fc9bc1445b7" providerId="AD" clId="Web-{187EFD82-4238-B2BE-A091-A10AF9ED9073}" dt="2023-11-07T18:14:31.208" v="21" actId="14100"/>
          <ac:spMkLst>
            <pc:docMk/>
            <pc:sldMk cId="2088011096" sldId="288"/>
            <ac:spMk id="3" creationId="{E6CA30D2-847C-A70C-8986-4180EE8BFD73}"/>
          </ac:spMkLst>
        </pc:spChg>
        <pc:grpChg chg="mod">
          <ac:chgData name="Eriika Etshokin" userId="S::eriika.etshokin@hennepin.us::55532654-a302-4c46-a3a5-8fc9bc1445b7" providerId="AD" clId="Web-{187EFD82-4238-B2BE-A091-A10AF9ED9073}" dt="2023-11-07T18:14:35.849" v="22" actId="14100"/>
          <ac:grpSpMkLst>
            <pc:docMk/>
            <pc:sldMk cId="2088011096" sldId="288"/>
            <ac:grpSpMk id="5" creationId="{E82741C4-EFB7-8305-FDBF-0E256CE8C945}"/>
          </ac:grpSpMkLst>
        </pc:grpChg>
      </pc:sldChg>
      <pc:sldChg chg="modSp">
        <pc:chgData name="Eriika Etshokin" userId="S::eriika.etshokin@hennepin.us::55532654-a302-4c46-a3a5-8fc9bc1445b7" providerId="AD" clId="Web-{187EFD82-4238-B2BE-A091-A10AF9ED9073}" dt="2023-11-07T18:05:15.633" v="14" actId="14100"/>
        <pc:sldMkLst>
          <pc:docMk/>
          <pc:sldMk cId="2260847476" sldId="289"/>
        </pc:sldMkLst>
        <pc:spChg chg="mod">
          <ac:chgData name="Eriika Etshokin" userId="S::eriika.etshokin@hennepin.us::55532654-a302-4c46-a3a5-8fc9bc1445b7" providerId="AD" clId="Web-{187EFD82-4238-B2BE-A091-A10AF9ED9073}" dt="2023-11-07T18:03:45.178" v="5" actId="14100"/>
          <ac:spMkLst>
            <pc:docMk/>
            <pc:sldMk cId="2260847476" sldId="289"/>
            <ac:spMk id="10" creationId="{E8CEFBFD-7404-CAFE-0533-69D7FFA507B8}"/>
          </ac:spMkLst>
        </pc:spChg>
        <pc:spChg chg="mod">
          <ac:chgData name="Eriika Etshokin" userId="S::eriika.etshokin@hennepin.us::55532654-a302-4c46-a3a5-8fc9bc1445b7" providerId="AD" clId="Web-{187EFD82-4238-B2BE-A091-A10AF9ED9073}" dt="2023-11-07T18:03:35.553" v="2" actId="20577"/>
          <ac:spMkLst>
            <pc:docMk/>
            <pc:sldMk cId="2260847476" sldId="289"/>
            <ac:spMk id="11" creationId="{97F550EE-F39F-9E75-E57B-B0C7473D15F9}"/>
          </ac:spMkLst>
        </pc:spChg>
        <pc:grpChg chg="mod">
          <ac:chgData name="Eriika Etshokin" userId="S::eriika.etshokin@hennepin.us::55532654-a302-4c46-a3a5-8fc9bc1445b7" providerId="AD" clId="Web-{187EFD82-4238-B2BE-A091-A10AF9ED9073}" dt="2023-11-07T18:05:15.633" v="14" actId="14100"/>
          <ac:grpSpMkLst>
            <pc:docMk/>
            <pc:sldMk cId="2260847476" sldId="289"/>
            <ac:grpSpMk id="5" creationId="{FB8B228B-F54E-E826-F8F5-9AEDE654EB08}"/>
          </ac:grpSpMkLst>
        </pc:grpChg>
        <pc:grpChg chg="mod">
          <ac:chgData name="Eriika Etshokin" userId="S::eriika.etshokin@hennepin.us::55532654-a302-4c46-a3a5-8fc9bc1445b7" providerId="AD" clId="Web-{187EFD82-4238-B2BE-A091-A10AF9ED9073}" dt="2023-11-07T18:04:57.445" v="11" actId="1076"/>
          <ac:grpSpMkLst>
            <pc:docMk/>
            <pc:sldMk cId="2260847476" sldId="289"/>
            <ac:grpSpMk id="9" creationId="{7270B335-5A7C-1B4F-A433-1AAA00024FAE}"/>
          </ac:grpSpMkLst>
        </pc:grpChg>
      </pc:sldChg>
      <pc:sldChg chg="addSp delSp modSp">
        <pc:chgData name="Eriika Etshokin" userId="S::eriika.etshokin@hennepin.us::55532654-a302-4c46-a3a5-8fc9bc1445b7" providerId="AD" clId="Web-{187EFD82-4238-B2BE-A091-A10AF9ED9073}" dt="2023-11-07T18:22:26.093" v="62" actId="1076"/>
        <pc:sldMkLst>
          <pc:docMk/>
          <pc:sldMk cId="146877817" sldId="291"/>
        </pc:sldMkLst>
        <pc:spChg chg="del mod">
          <ac:chgData name="Eriika Etshokin" userId="S::eriika.etshokin@hennepin.us::55532654-a302-4c46-a3a5-8fc9bc1445b7" providerId="AD" clId="Web-{187EFD82-4238-B2BE-A091-A10AF9ED9073}" dt="2023-11-07T18:18:37.792" v="28"/>
          <ac:spMkLst>
            <pc:docMk/>
            <pc:sldMk cId="146877817" sldId="291"/>
            <ac:spMk id="3" creationId="{6A045960-A3D8-AD05-FCFB-EEE7B2E29302}"/>
          </ac:spMkLst>
        </pc:spChg>
        <pc:spChg chg="add">
          <ac:chgData name="Eriika Etshokin" userId="S::eriika.etshokin@hennepin.us::55532654-a302-4c46-a3a5-8fc9bc1445b7" providerId="AD" clId="Web-{187EFD82-4238-B2BE-A091-A10AF9ED9073}" dt="2023-11-07T18:17:33.587" v="24"/>
          <ac:spMkLst>
            <pc:docMk/>
            <pc:sldMk cId="146877817" sldId="291"/>
            <ac:spMk id="7" creationId="{DAD694A1-AA7D-8109-62D3-76FAF5C01E82}"/>
          </ac:spMkLst>
        </pc:spChg>
        <pc:spChg chg="add">
          <ac:chgData name="Eriika Etshokin" userId="S::eriika.etshokin@hennepin.us::55532654-a302-4c46-a3a5-8fc9bc1445b7" providerId="AD" clId="Web-{187EFD82-4238-B2BE-A091-A10AF9ED9073}" dt="2023-11-07T18:17:44.103" v="26"/>
          <ac:spMkLst>
            <pc:docMk/>
            <pc:sldMk cId="146877817" sldId="291"/>
            <ac:spMk id="10" creationId="{71A63AA4-60C7-FA3E-4DF9-BB643BCE1BAB}"/>
          </ac:spMkLst>
        </pc:spChg>
        <pc:spChg chg="add mod">
          <ac:chgData name="Eriika Etshokin" userId="S::eriika.etshokin@hennepin.us::55532654-a302-4c46-a3a5-8fc9bc1445b7" providerId="AD" clId="Web-{187EFD82-4238-B2BE-A091-A10AF9ED9073}" dt="2023-11-07T18:22:26.093" v="62" actId="1076"/>
          <ac:spMkLst>
            <pc:docMk/>
            <pc:sldMk cId="146877817" sldId="291"/>
            <ac:spMk id="13" creationId="{5895129D-57A8-A20A-0762-B644E741B1DB}"/>
          </ac:spMkLst>
        </pc:spChg>
        <pc:grpChg chg="add">
          <ac:chgData name="Eriika Etshokin" userId="S::eriika.etshokin@hennepin.us::55532654-a302-4c46-a3a5-8fc9bc1445b7" providerId="AD" clId="Web-{187EFD82-4238-B2BE-A091-A10AF9ED9073}" dt="2023-11-07T18:17:33.587" v="24"/>
          <ac:grpSpMkLst>
            <pc:docMk/>
            <pc:sldMk cId="146877817" sldId="291"/>
            <ac:grpSpMk id="5" creationId="{CCABB378-2590-D746-50A3-68EF457C544B}"/>
          </ac:grpSpMkLst>
        </pc:grpChg>
        <pc:grpChg chg="add">
          <ac:chgData name="Eriika Etshokin" userId="S::eriika.etshokin@hennepin.us::55532654-a302-4c46-a3a5-8fc9bc1445b7" providerId="AD" clId="Web-{187EFD82-4238-B2BE-A091-A10AF9ED9073}" dt="2023-11-07T18:17:44.103" v="26"/>
          <ac:grpSpMkLst>
            <pc:docMk/>
            <pc:sldMk cId="146877817" sldId="291"/>
            <ac:grpSpMk id="8" creationId="{1117815C-04F8-BB78-3415-A61953C0FF88}"/>
          </ac:grpSpMkLst>
        </pc:grpChg>
        <pc:picChg chg="add">
          <ac:chgData name="Eriika Etshokin" userId="S::eriika.etshokin@hennepin.us::55532654-a302-4c46-a3a5-8fc9bc1445b7" providerId="AD" clId="Web-{187EFD82-4238-B2BE-A091-A10AF9ED9073}" dt="2023-11-07T18:17:33.587" v="24"/>
          <ac:picMkLst>
            <pc:docMk/>
            <pc:sldMk cId="146877817" sldId="291"/>
            <ac:picMk id="6" creationId="{CD7DBEB2-0BA1-01CB-7661-C45CEEDA4068}"/>
          </ac:picMkLst>
        </pc:picChg>
        <pc:picChg chg="add">
          <ac:chgData name="Eriika Etshokin" userId="S::eriika.etshokin@hennepin.us::55532654-a302-4c46-a3a5-8fc9bc1445b7" providerId="AD" clId="Web-{187EFD82-4238-B2BE-A091-A10AF9ED9073}" dt="2023-11-07T18:17:44.103" v="26"/>
          <ac:picMkLst>
            <pc:docMk/>
            <pc:sldMk cId="146877817" sldId="291"/>
            <ac:picMk id="9" creationId="{6132D03C-A3C2-2D20-36A5-680DED96462D}"/>
          </ac:picMkLst>
        </pc:picChg>
        <pc:picChg chg="add mod ord">
          <ac:chgData name="Eriika Etshokin" userId="S::eriika.etshokin@hennepin.us::55532654-a302-4c46-a3a5-8fc9bc1445b7" providerId="AD" clId="Web-{187EFD82-4238-B2BE-A091-A10AF9ED9073}" dt="2023-11-07T18:22:24.078" v="61" actId="1076"/>
          <ac:picMkLst>
            <pc:docMk/>
            <pc:sldMk cId="146877817" sldId="291"/>
            <ac:picMk id="11" creationId="{4CE9AC9F-3333-74AD-FCB8-E15810D3E5E0}"/>
          </ac:picMkLst>
        </pc:picChg>
      </pc:sldChg>
      <pc:sldChg chg="addSp delSp modSp">
        <pc:chgData name="Eriika Etshokin" userId="S::eriika.etshokin@hennepin.us::55532654-a302-4c46-a3a5-8fc9bc1445b7" providerId="AD" clId="Web-{187EFD82-4238-B2BE-A091-A10AF9ED9073}" dt="2023-11-07T18:25:57.598" v="100"/>
        <pc:sldMkLst>
          <pc:docMk/>
          <pc:sldMk cId="2678170192" sldId="292"/>
        </pc:sldMkLst>
        <pc:spChg chg="add mod">
          <ac:chgData name="Eriika Etshokin" userId="S::eriika.etshokin@hennepin.us::55532654-a302-4c46-a3a5-8fc9bc1445b7" providerId="AD" clId="Web-{187EFD82-4238-B2BE-A091-A10AF9ED9073}" dt="2023-11-07T18:25:51.504" v="99" actId="20577"/>
          <ac:spMkLst>
            <pc:docMk/>
            <pc:sldMk cId="2678170192" sldId="292"/>
            <ac:spMk id="6" creationId="{6E77202B-E4D1-0108-1093-49D2F909FC4E}"/>
          </ac:spMkLst>
        </pc:spChg>
        <pc:spChg chg="mod">
          <ac:chgData name="Eriika Etshokin" userId="S::eriika.etshokin@hennepin.us::55532654-a302-4c46-a3a5-8fc9bc1445b7" providerId="AD" clId="Web-{187EFD82-4238-B2BE-A091-A10AF9ED9073}" dt="2023-11-07T18:25:42.301" v="96" actId="1076"/>
          <ac:spMkLst>
            <pc:docMk/>
            <pc:sldMk cId="2678170192" sldId="292"/>
            <ac:spMk id="20" creationId="{EB4D7B24-61F2-73E6-4232-05382B0C5682}"/>
          </ac:spMkLst>
        </pc:spChg>
        <pc:grpChg chg="mod">
          <ac:chgData name="Eriika Etshokin" userId="S::eriika.etshokin@hennepin.us::55532654-a302-4c46-a3a5-8fc9bc1445b7" providerId="AD" clId="Web-{187EFD82-4238-B2BE-A091-A10AF9ED9073}" dt="2023-11-07T18:24:18.221" v="66" actId="1076"/>
          <ac:grpSpMkLst>
            <pc:docMk/>
            <pc:sldMk cId="2678170192" sldId="292"/>
            <ac:grpSpMk id="7" creationId="{7B58B410-AF25-7811-0F04-08920516B37D}"/>
          </ac:grpSpMkLst>
        </pc:grpChg>
        <pc:grpChg chg="mod">
          <ac:chgData name="Eriika Etshokin" userId="S::eriika.etshokin@hennepin.us::55532654-a302-4c46-a3a5-8fc9bc1445b7" providerId="AD" clId="Web-{187EFD82-4238-B2BE-A091-A10AF9ED9073}" dt="2023-11-07T18:22:43.922" v="63" actId="1076"/>
          <ac:grpSpMkLst>
            <pc:docMk/>
            <pc:sldMk cId="2678170192" sldId="292"/>
            <ac:grpSpMk id="10" creationId="{36E18FAD-4A58-2E48-CA17-6DD7ABCB1C52}"/>
          </ac:grpSpMkLst>
        </pc:grpChg>
        <pc:grpChg chg="del">
          <ac:chgData name="Eriika Etshokin" userId="S::eriika.etshokin@hennepin.us::55532654-a302-4c46-a3a5-8fc9bc1445b7" providerId="AD" clId="Web-{187EFD82-4238-B2BE-A091-A10AF9ED9073}" dt="2023-11-07T18:17:27.134" v="23"/>
          <ac:grpSpMkLst>
            <pc:docMk/>
            <pc:sldMk cId="2678170192" sldId="292"/>
            <ac:grpSpMk id="16" creationId="{C41618F9-274A-5CB4-5F7C-F6FE82F3FF90}"/>
          </ac:grpSpMkLst>
        </pc:grpChg>
        <pc:grpChg chg="del">
          <ac:chgData name="Eriika Etshokin" userId="S::eriika.etshokin@hennepin.us::55532654-a302-4c46-a3a5-8fc9bc1445b7" providerId="AD" clId="Web-{187EFD82-4238-B2BE-A091-A10AF9ED9073}" dt="2023-11-07T18:17:39.712" v="25"/>
          <ac:grpSpMkLst>
            <pc:docMk/>
            <pc:sldMk cId="2678170192" sldId="292"/>
            <ac:grpSpMk id="18" creationId="{A1C35AD1-4669-B978-00E3-1DC0BFBC42F9}"/>
          </ac:grpSpMkLst>
        </pc:grpChg>
        <pc:grpChg chg="mod">
          <ac:chgData name="Eriika Etshokin" userId="S::eriika.etshokin@hennepin.us::55532654-a302-4c46-a3a5-8fc9bc1445b7" providerId="AD" clId="Web-{187EFD82-4238-B2BE-A091-A10AF9ED9073}" dt="2023-11-07T18:24:23.440" v="67" actId="1076"/>
          <ac:grpSpMkLst>
            <pc:docMk/>
            <pc:sldMk cId="2678170192" sldId="292"/>
            <ac:grpSpMk id="21" creationId="{215C846D-7560-50FE-0884-EB1D458A3624}"/>
          </ac:grpSpMkLst>
        </pc:grpChg>
        <pc:grpChg chg="mod">
          <ac:chgData name="Eriika Etshokin" userId="S::eriika.etshokin@hennepin.us::55532654-a302-4c46-a3a5-8fc9bc1445b7" providerId="AD" clId="Web-{187EFD82-4238-B2BE-A091-A10AF9ED9073}" dt="2023-11-07T18:22:47.078" v="64" actId="1076"/>
          <ac:grpSpMkLst>
            <pc:docMk/>
            <pc:sldMk cId="2678170192" sldId="292"/>
            <ac:grpSpMk id="24" creationId="{D4B19BAB-23FC-976E-FD5C-B28D4B38709E}"/>
          </ac:grpSpMkLst>
        </pc:grpChg>
        <pc:picChg chg="add mod">
          <ac:chgData name="Eriika Etshokin" userId="S::eriika.etshokin@hennepin.us::55532654-a302-4c46-a3a5-8fc9bc1445b7" providerId="AD" clId="Web-{187EFD82-4238-B2BE-A091-A10AF9ED9073}" dt="2023-11-07T18:25:57.598" v="100"/>
          <ac:picMkLst>
            <pc:docMk/>
            <pc:sldMk cId="2678170192" sldId="292"/>
            <ac:picMk id="4" creationId="{2A82B603-3917-E661-BD0C-55A38C9EAF92}"/>
          </ac:picMkLst>
        </pc:picChg>
      </pc:sldChg>
    </pc:docChg>
  </pc:docChgLst>
  <pc:docChgLst>
    <pc:chgData name="Eriika Etshokin" userId="S::eriika.etshokin@hennepin.us::55532654-a302-4c46-a3a5-8fc9bc1445b7" providerId="AD" clId="Web-{F4C23A18-C362-6DDA-BB8B-4A39434F8490}"/>
    <pc:docChg chg="modSld">
      <pc:chgData name="Eriika Etshokin" userId="S::eriika.etshokin@hennepin.us::55532654-a302-4c46-a3a5-8fc9bc1445b7" providerId="AD" clId="Web-{F4C23A18-C362-6DDA-BB8B-4A39434F8490}" dt="2023-10-05T19:55:00.798" v="25" actId="14100"/>
      <pc:docMkLst>
        <pc:docMk/>
      </pc:docMkLst>
      <pc:sldChg chg="addSp delSp modSp">
        <pc:chgData name="Eriika Etshokin" userId="S::eriika.etshokin@hennepin.us::55532654-a302-4c46-a3a5-8fc9bc1445b7" providerId="AD" clId="Web-{F4C23A18-C362-6DDA-BB8B-4A39434F8490}" dt="2023-10-05T19:55:00.798" v="25" actId="14100"/>
        <pc:sldMkLst>
          <pc:docMk/>
          <pc:sldMk cId="2678170192" sldId="292"/>
        </pc:sldMkLst>
        <pc:spChg chg="mod">
          <ac:chgData name="Eriika Etshokin" userId="S::eriika.etshokin@hennepin.us::55532654-a302-4c46-a3a5-8fc9bc1445b7" providerId="AD" clId="Web-{F4C23A18-C362-6DDA-BB8B-4A39434F8490}" dt="2023-10-05T19:21:31.013" v="5" actId="14100"/>
          <ac:spMkLst>
            <pc:docMk/>
            <pc:sldMk cId="2678170192" sldId="292"/>
            <ac:spMk id="13" creationId="{1D534794-BB64-0A86-C716-7F28A55F336E}"/>
          </ac:spMkLst>
        </pc:spChg>
        <pc:spChg chg="mod topLvl">
          <ac:chgData name="Eriika Etshokin" userId="S::eriika.etshokin@hennepin.us::55532654-a302-4c46-a3a5-8fc9bc1445b7" providerId="AD" clId="Web-{F4C23A18-C362-6DDA-BB8B-4A39434F8490}" dt="2023-10-05T19:51:56.780" v="14" actId="14100"/>
          <ac:spMkLst>
            <pc:docMk/>
            <pc:sldMk cId="2678170192" sldId="292"/>
            <ac:spMk id="20" creationId="{EB4D7B24-61F2-73E6-4232-05382B0C5682}"/>
          </ac:spMkLst>
        </pc:spChg>
        <pc:grpChg chg="add mod">
          <ac:chgData name="Eriika Etshokin" userId="S::eriika.etshokin@hennepin.us::55532654-a302-4c46-a3a5-8fc9bc1445b7" providerId="AD" clId="Web-{F4C23A18-C362-6DDA-BB8B-4A39434F8490}" dt="2023-10-05T19:55:00.798" v="25" actId="14100"/>
          <ac:grpSpMkLst>
            <pc:docMk/>
            <pc:sldMk cId="2678170192" sldId="292"/>
            <ac:grpSpMk id="21" creationId="{215C846D-7560-50FE-0884-EB1D458A3624}"/>
          </ac:grpSpMkLst>
        </pc:grpChg>
        <pc:grpChg chg="del mod">
          <ac:chgData name="Eriika Etshokin" userId="S::eriika.etshokin@hennepin.us::55532654-a302-4c46-a3a5-8fc9bc1445b7" providerId="AD" clId="Web-{F4C23A18-C362-6DDA-BB8B-4A39434F8490}" dt="2023-10-05T19:51:43.280" v="10"/>
          <ac:grpSpMkLst>
            <pc:docMk/>
            <pc:sldMk cId="2678170192" sldId="292"/>
            <ac:grpSpMk id="27" creationId="{EF7AE17B-7B97-ABBD-48EE-3A8244347EDA}"/>
          </ac:grpSpMkLst>
        </pc:grpChg>
        <pc:picChg chg="add mod">
          <ac:chgData name="Eriika Etshokin" userId="S::eriika.etshokin@hennepin.us::55532654-a302-4c46-a3a5-8fc9bc1445b7" providerId="AD" clId="Web-{F4C23A18-C362-6DDA-BB8B-4A39434F8490}" dt="2023-10-05T19:52:07.281" v="16"/>
          <ac:picMkLst>
            <pc:docMk/>
            <pc:sldMk cId="2678170192" sldId="292"/>
            <ac:picMk id="19" creationId="{98B4F554-C0F8-5C4A-5B94-35751E546834}"/>
          </ac:picMkLst>
        </pc:picChg>
        <pc:picChg chg="del topLvl">
          <ac:chgData name="Eriika Etshokin" userId="S::eriika.etshokin@hennepin.us::55532654-a302-4c46-a3a5-8fc9bc1445b7" providerId="AD" clId="Web-{F4C23A18-C362-6DDA-BB8B-4A39434F8490}" dt="2023-10-05T19:51:43.280" v="10"/>
          <ac:picMkLst>
            <pc:docMk/>
            <pc:sldMk cId="2678170192" sldId="292"/>
            <ac:picMk id="26" creationId="{575F075C-BCA7-E325-D7B0-9EF44AF254BB}"/>
          </ac:picMkLst>
        </pc:picChg>
      </pc:sldChg>
    </pc:docChg>
  </pc:docChgLst>
  <pc:docChgLst>
    <pc:chgData name="Eriika Etshokin" userId="S::eriika.etshokin@hennepin.us::55532654-a302-4c46-a3a5-8fc9bc1445b7" providerId="AD" clId="Web-{32D62A82-C5E8-411B-A0DA-857319EF3FFB}"/>
    <pc:docChg chg="modSld">
      <pc:chgData name="Eriika Etshokin" userId="S::eriika.etshokin@hennepin.us::55532654-a302-4c46-a3a5-8fc9bc1445b7" providerId="AD" clId="Web-{32D62A82-C5E8-411B-A0DA-857319EF3FFB}" dt="2023-11-07T19:50:25.954" v="1" actId="14100"/>
      <pc:docMkLst>
        <pc:docMk/>
      </pc:docMkLst>
      <pc:sldChg chg="modSp">
        <pc:chgData name="Eriika Etshokin" userId="S::eriika.etshokin@hennepin.us::55532654-a302-4c46-a3a5-8fc9bc1445b7" providerId="AD" clId="Web-{32D62A82-C5E8-411B-A0DA-857319EF3FFB}" dt="2023-11-07T19:50:25.954" v="1" actId="14100"/>
        <pc:sldMkLst>
          <pc:docMk/>
          <pc:sldMk cId="2088011096" sldId="288"/>
        </pc:sldMkLst>
        <pc:picChg chg="mod">
          <ac:chgData name="Eriika Etshokin" userId="S::eriika.etshokin@hennepin.us::55532654-a302-4c46-a3a5-8fc9bc1445b7" providerId="AD" clId="Web-{32D62A82-C5E8-411B-A0DA-857319EF3FFB}" dt="2023-11-07T19:50:25.954" v="1" actId="14100"/>
          <ac:picMkLst>
            <pc:docMk/>
            <pc:sldMk cId="2088011096" sldId="288"/>
            <ac:picMk id="8" creationId="{F68D03C8-5421-B255-F41C-A51E42D9D74B}"/>
          </ac:picMkLst>
        </pc:picChg>
      </pc:sldChg>
    </pc:docChg>
  </pc:docChgLst>
  <pc:docChgLst>
    <pc:chgData name="Eriika Etshokin" userId="S::eriika.etshokin@hennepin.us::55532654-a302-4c46-a3a5-8fc9bc1445b7" providerId="AD" clId="Web-{8E5B5871-0CEA-5CBC-49F8-F0CACCADE660}"/>
    <pc:docChg chg="modSld">
      <pc:chgData name="Eriika Etshokin" userId="S::eriika.etshokin@hennepin.us::55532654-a302-4c46-a3a5-8fc9bc1445b7" providerId="AD" clId="Web-{8E5B5871-0CEA-5CBC-49F8-F0CACCADE660}" dt="2023-12-06T20:04:12.141" v="80"/>
      <pc:docMkLst>
        <pc:docMk/>
      </pc:docMkLst>
      <pc:sldChg chg="modSp">
        <pc:chgData name="Eriika Etshokin" userId="S::eriika.etshokin@hennepin.us::55532654-a302-4c46-a3a5-8fc9bc1445b7" providerId="AD" clId="Web-{8E5B5871-0CEA-5CBC-49F8-F0CACCADE660}" dt="2023-12-06T20:04:12.141" v="80"/>
        <pc:sldMkLst>
          <pc:docMk/>
          <pc:sldMk cId="3790190115" sldId="290"/>
        </pc:sldMkLst>
        <pc:graphicFrameChg chg="mod modGraphic">
          <ac:chgData name="Eriika Etshokin" userId="S::eriika.etshokin@hennepin.us::55532654-a302-4c46-a3a5-8fc9bc1445b7" providerId="AD" clId="Web-{8E5B5871-0CEA-5CBC-49F8-F0CACCADE660}" dt="2023-12-06T20:04:12.141" v="80"/>
          <ac:graphicFrameMkLst>
            <pc:docMk/>
            <pc:sldMk cId="3790190115" sldId="290"/>
            <ac:graphicFrameMk id="5" creationId="{57482EA8-C44C-C3FC-2B44-707C6810919F}"/>
          </ac:graphicFrameMkLst>
        </pc:graphicFrameChg>
      </pc:sldChg>
    </pc:docChg>
  </pc:docChgLst>
  <pc:docChgLst>
    <pc:chgData name="Carissa N Weisdorf" userId="S::carissa.weisdorf@hennepin.us::fb8f6f8e-94ec-41d1-a111-e46ae641b023" providerId="AD" clId="Web-{A109335D-4AE0-7510-E74B-C9DA1A91AE73}"/>
    <pc:docChg chg="mod modSld sldOrd">
      <pc:chgData name="Carissa N Weisdorf" userId="S::carissa.weisdorf@hennepin.us::fb8f6f8e-94ec-41d1-a111-e46ae641b023" providerId="AD" clId="Web-{A109335D-4AE0-7510-E74B-C9DA1A91AE73}" dt="2024-01-19T14:43:09.721" v="93"/>
      <pc:docMkLst>
        <pc:docMk/>
      </pc:docMkLst>
      <pc:sldChg chg="modSp">
        <pc:chgData name="Carissa N Weisdorf" userId="S::carissa.weisdorf@hennepin.us::fb8f6f8e-94ec-41d1-a111-e46ae641b023" providerId="AD" clId="Web-{A109335D-4AE0-7510-E74B-C9DA1A91AE73}" dt="2024-01-19T14:33:03.182" v="3" actId="14100"/>
        <pc:sldMkLst>
          <pc:docMk/>
          <pc:sldMk cId="797419849" sldId="267"/>
        </pc:sldMkLst>
        <pc:spChg chg="mod">
          <ac:chgData name="Carissa N Weisdorf" userId="S::carissa.weisdorf@hennepin.us::fb8f6f8e-94ec-41d1-a111-e46ae641b023" providerId="AD" clId="Web-{A109335D-4AE0-7510-E74B-C9DA1A91AE73}" dt="2024-01-19T14:33:03.182" v="3" actId="14100"/>
          <ac:spMkLst>
            <pc:docMk/>
            <pc:sldMk cId="797419849" sldId="267"/>
            <ac:spMk id="3" creationId="{00000000-0000-0000-0000-000000000000}"/>
          </ac:spMkLst>
        </pc:spChg>
      </pc:sldChg>
      <pc:sldChg chg="modSp">
        <pc:chgData name="Carissa N Weisdorf" userId="S::carissa.weisdorf@hennepin.us::fb8f6f8e-94ec-41d1-a111-e46ae641b023" providerId="AD" clId="Web-{A109335D-4AE0-7510-E74B-C9DA1A91AE73}" dt="2024-01-19T14:36:09.544" v="43" actId="20577"/>
        <pc:sldMkLst>
          <pc:docMk/>
          <pc:sldMk cId="4293846600" sldId="279"/>
        </pc:sldMkLst>
        <pc:spChg chg="mod">
          <ac:chgData name="Carissa N Weisdorf" userId="S::carissa.weisdorf@hennepin.us::fb8f6f8e-94ec-41d1-a111-e46ae641b023" providerId="AD" clId="Web-{A109335D-4AE0-7510-E74B-C9DA1A91AE73}" dt="2024-01-19T14:36:09.544" v="43" actId="20577"/>
          <ac:spMkLst>
            <pc:docMk/>
            <pc:sldMk cId="4293846600" sldId="279"/>
            <ac:spMk id="3" creationId="{00000000-0000-0000-0000-000000000000}"/>
          </ac:spMkLst>
        </pc:spChg>
        <pc:spChg chg="mod">
          <ac:chgData name="Carissa N Weisdorf" userId="S::carissa.weisdorf@hennepin.us::fb8f6f8e-94ec-41d1-a111-e46ae641b023" providerId="AD" clId="Web-{A109335D-4AE0-7510-E74B-C9DA1A91AE73}" dt="2024-01-19T14:34:47.402" v="28" actId="20577"/>
          <ac:spMkLst>
            <pc:docMk/>
            <pc:sldMk cId="4293846600" sldId="279"/>
            <ac:spMk id="6" creationId="{7B30DCF3-8689-B63A-767D-0A6C202E00A2}"/>
          </ac:spMkLst>
        </pc:spChg>
      </pc:sldChg>
      <pc:sldChg chg="ord">
        <pc:chgData name="Carissa N Weisdorf" userId="S::carissa.weisdorf@hennepin.us::fb8f6f8e-94ec-41d1-a111-e46ae641b023" providerId="AD" clId="Web-{A109335D-4AE0-7510-E74B-C9DA1A91AE73}" dt="2024-01-19T14:36:45.310" v="44"/>
        <pc:sldMkLst>
          <pc:docMk/>
          <pc:sldMk cId="742584079" sldId="280"/>
        </pc:sldMkLst>
      </pc:sldChg>
      <pc:sldChg chg="modSp addCm">
        <pc:chgData name="Carissa N Weisdorf" userId="S::carissa.weisdorf@hennepin.us::fb8f6f8e-94ec-41d1-a111-e46ae641b023" providerId="AD" clId="Web-{A109335D-4AE0-7510-E74B-C9DA1A91AE73}" dt="2024-01-19T14:43:09.721" v="93"/>
        <pc:sldMkLst>
          <pc:docMk/>
          <pc:sldMk cId="3790190115" sldId="290"/>
        </pc:sldMkLst>
        <pc:graphicFrameChg chg="mod modGraphic">
          <ac:chgData name="Carissa N Weisdorf" userId="S::carissa.weisdorf@hennepin.us::fb8f6f8e-94ec-41d1-a111-e46ae641b023" providerId="AD" clId="Web-{A109335D-4AE0-7510-E74B-C9DA1A91AE73}" dt="2024-01-19T14:43:09.721" v="93"/>
          <ac:graphicFrameMkLst>
            <pc:docMk/>
            <pc:sldMk cId="3790190115" sldId="290"/>
            <ac:graphicFrameMk id="5" creationId="{57482EA8-C44C-C3FC-2B44-707C6810919F}"/>
          </ac:graphicFrameMkLst>
        </pc:graphicFrameChg>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A109335D-4AE0-7510-E74B-C9DA1A91AE73}" dt="2024-01-19T14:41:15.157" v="51"/>
              <pc2:cmMkLst xmlns:pc2="http://schemas.microsoft.com/office/powerpoint/2019/9/main/command">
                <pc:docMk/>
                <pc:sldMk cId="3790190115" sldId="290"/>
                <pc2:cmMk id="{3B7D377C-14A2-40A9-8F59-D15009A8523A}"/>
              </pc2:cmMkLst>
            </pc226:cmChg>
          </p:ext>
        </pc:extLst>
      </pc:sldChg>
      <pc:sldChg chg="modSp">
        <pc:chgData name="Carissa N Weisdorf" userId="S::carissa.weisdorf@hennepin.us::fb8f6f8e-94ec-41d1-a111-e46ae641b023" providerId="AD" clId="Web-{A109335D-4AE0-7510-E74B-C9DA1A91AE73}" dt="2024-01-19T14:38:43.968" v="47" actId="14100"/>
        <pc:sldMkLst>
          <pc:docMk/>
          <pc:sldMk cId="3411665271" sldId="299"/>
        </pc:sldMkLst>
        <pc:spChg chg="mod">
          <ac:chgData name="Carissa N Weisdorf" userId="S::carissa.weisdorf@hennepin.us::fb8f6f8e-94ec-41d1-a111-e46ae641b023" providerId="AD" clId="Web-{A109335D-4AE0-7510-E74B-C9DA1A91AE73}" dt="2024-01-19T14:38:43.968" v="47" actId="14100"/>
          <ac:spMkLst>
            <pc:docMk/>
            <pc:sldMk cId="3411665271" sldId="299"/>
            <ac:spMk id="3" creationId="{7BF470FB-0E0F-648D-76CC-ED3001B7D57E}"/>
          </ac:spMkLst>
        </pc:spChg>
        <pc:spChg chg="mod">
          <ac:chgData name="Carissa N Weisdorf" userId="S::carissa.weisdorf@hennepin.us::fb8f6f8e-94ec-41d1-a111-e46ae641b023" providerId="AD" clId="Web-{A109335D-4AE0-7510-E74B-C9DA1A91AE73}" dt="2024-01-19T14:38:40.202" v="46" actId="20577"/>
          <ac:spMkLst>
            <pc:docMk/>
            <pc:sldMk cId="3411665271" sldId="299"/>
            <ac:spMk id="19" creationId="{A0D8B5FE-2287-5840-0840-BEFBBE190BA2}"/>
          </ac:spMkLst>
        </pc:spChg>
      </pc:sldChg>
    </pc:docChg>
  </pc:docChgLst>
  <pc:docChgLst>
    <pc:chgData name="Eriika Etshokin" userId="S::eriika.etshokin@hennepin.us::55532654-a302-4c46-a3a5-8fc9bc1445b7" providerId="AD" clId="Web-{70B9795E-F4E9-EB65-5A70-E608F47E93D8}"/>
    <pc:docChg chg="modSld">
      <pc:chgData name="Eriika Etshokin" userId="S::eriika.etshokin@hennepin.us::55532654-a302-4c46-a3a5-8fc9bc1445b7" providerId="AD" clId="Web-{70B9795E-F4E9-EB65-5A70-E608F47E93D8}" dt="2024-02-13T20:43:48.576" v="1" actId="1076"/>
      <pc:docMkLst>
        <pc:docMk/>
      </pc:docMkLst>
      <pc:sldChg chg="modSp">
        <pc:chgData name="Eriika Etshokin" userId="S::eriika.etshokin@hennepin.us::55532654-a302-4c46-a3a5-8fc9bc1445b7" providerId="AD" clId="Web-{70B9795E-F4E9-EB65-5A70-E608F47E93D8}" dt="2024-02-13T20:43:48.576" v="1" actId="1076"/>
        <pc:sldMkLst>
          <pc:docMk/>
          <pc:sldMk cId="2355696318" sldId="296"/>
        </pc:sldMkLst>
        <pc:graphicFrameChg chg="mod">
          <ac:chgData name="Eriika Etshokin" userId="S::eriika.etshokin@hennepin.us::55532654-a302-4c46-a3a5-8fc9bc1445b7" providerId="AD" clId="Web-{70B9795E-F4E9-EB65-5A70-E608F47E93D8}" dt="2024-02-13T20:43:48.576" v="1" actId="1076"/>
          <ac:graphicFrameMkLst>
            <pc:docMk/>
            <pc:sldMk cId="2355696318" sldId="296"/>
            <ac:graphicFrameMk id="5" creationId="{54BFF9B9-11A2-0061-05C0-94128247620D}"/>
          </ac:graphicFrameMkLst>
        </pc:graphicFrameChg>
      </pc:sldChg>
    </pc:docChg>
  </pc:docChgLst>
  <pc:docChgLst>
    <pc:chgData name="Carissa N Weisdorf" userId="S::carissa.weisdorf@hennepin.us::fb8f6f8e-94ec-41d1-a111-e46ae641b023" providerId="AD" clId="Web-{CA8DD4C6-1836-BDDA-AF7B-7C485EF21361}"/>
    <pc:docChg chg="modSld">
      <pc:chgData name="Carissa N Weisdorf" userId="S::carissa.weisdorf@hennepin.us::fb8f6f8e-94ec-41d1-a111-e46ae641b023" providerId="AD" clId="Web-{CA8DD4C6-1836-BDDA-AF7B-7C485EF21361}" dt="2024-02-06T19:54:29.758" v="101"/>
      <pc:docMkLst>
        <pc:docMk/>
      </pc:docMkLst>
      <pc:sldChg chg="delSp modSp">
        <pc:chgData name="Carissa N Weisdorf" userId="S::carissa.weisdorf@hennepin.us::fb8f6f8e-94ec-41d1-a111-e46ae641b023" providerId="AD" clId="Web-{CA8DD4C6-1836-BDDA-AF7B-7C485EF21361}" dt="2024-02-06T19:48:47.674" v="39"/>
        <pc:sldMkLst>
          <pc:docMk/>
          <pc:sldMk cId="797419849" sldId="267"/>
        </pc:sldMkLst>
        <pc:spChg chg="del mod">
          <ac:chgData name="Carissa N Weisdorf" userId="S::carissa.weisdorf@hennepin.us::fb8f6f8e-94ec-41d1-a111-e46ae641b023" providerId="AD" clId="Web-{CA8DD4C6-1836-BDDA-AF7B-7C485EF21361}" dt="2024-02-06T19:48:47.674" v="39"/>
          <ac:spMkLst>
            <pc:docMk/>
            <pc:sldMk cId="797419849" sldId="267"/>
            <ac:spMk id="5" creationId="{00000000-0000-0000-0000-000000000000}"/>
          </ac:spMkLst>
        </pc:spChg>
      </pc:sldChg>
      <pc:sldChg chg="addSp delSp modSp">
        <pc:chgData name="Carissa N Weisdorf" userId="S::carissa.weisdorf@hennepin.us::fb8f6f8e-94ec-41d1-a111-e46ae641b023" providerId="AD" clId="Web-{CA8DD4C6-1836-BDDA-AF7B-7C485EF21361}" dt="2024-02-06T19:47:56.955" v="28" actId="20577"/>
        <pc:sldMkLst>
          <pc:docMk/>
          <pc:sldMk cId="2108210730" sldId="271"/>
        </pc:sldMkLst>
        <pc:spChg chg="add del">
          <ac:chgData name="Carissa N Weisdorf" userId="S::carissa.weisdorf@hennepin.us::fb8f6f8e-94ec-41d1-a111-e46ae641b023" providerId="AD" clId="Web-{CA8DD4C6-1836-BDDA-AF7B-7C485EF21361}" dt="2024-02-06T19:47:25.282" v="1"/>
          <ac:spMkLst>
            <pc:docMk/>
            <pc:sldMk cId="2108210730" sldId="271"/>
            <ac:spMk id="3" creationId="{1DB61DF2-9CD2-64D3-826B-5946400C1396}"/>
          </ac:spMkLst>
        </pc:spChg>
        <pc:spChg chg="mod">
          <ac:chgData name="Carissa N Weisdorf" userId="S::carissa.weisdorf@hennepin.us::fb8f6f8e-94ec-41d1-a111-e46ae641b023" providerId="AD" clId="Web-{CA8DD4C6-1836-BDDA-AF7B-7C485EF21361}" dt="2024-02-06T19:47:56.955" v="28" actId="20577"/>
          <ac:spMkLst>
            <pc:docMk/>
            <pc:sldMk cId="2108210730" sldId="271"/>
            <ac:spMk id="5" creationId="{00000000-0000-0000-0000-000000000000}"/>
          </ac:spMkLst>
        </pc:spChg>
      </pc:sldChg>
      <pc:sldChg chg="addSp delSp modSp">
        <pc:chgData name="Carissa N Weisdorf" userId="S::carissa.weisdorf@hennepin.us::fb8f6f8e-94ec-41d1-a111-e46ae641b023" providerId="AD" clId="Web-{CA8DD4C6-1836-BDDA-AF7B-7C485EF21361}" dt="2024-02-06T19:48:42.112" v="37" actId="1076"/>
        <pc:sldMkLst>
          <pc:docMk/>
          <pc:sldMk cId="2379392746" sldId="272"/>
        </pc:sldMkLst>
        <pc:spChg chg="del mod">
          <ac:chgData name="Carissa N Weisdorf" userId="S::carissa.weisdorf@hennepin.us::fb8f6f8e-94ec-41d1-a111-e46ae641b023" providerId="AD" clId="Web-{CA8DD4C6-1836-BDDA-AF7B-7C485EF21361}" dt="2024-02-06T19:48:39.768" v="36"/>
          <ac:spMkLst>
            <pc:docMk/>
            <pc:sldMk cId="2379392746" sldId="272"/>
            <ac:spMk id="4" creationId="{00000000-0000-0000-0000-000000000000}"/>
          </ac:spMkLst>
        </pc:spChg>
        <pc:spChg chg="add del">
          <ac:chgData name="Carissa N Weisdorf" userId="S::carissa.weisdorf@hennepin.us::fb8f6f8e-94ec-41d1-a111-e46ae641b023" providerId="AD" clId="Web-{CA8DD4C6-1836-BDDA-AF7B-7C485EF21361}" dt="2024-02-06T19:48:13.221" v="30"/>
          <ac:spMkLst>
            <pc:docMk/>
            <pc:sldMk cId="2379392746" sldId="272"/>
            <ac:spMk id="6" creationId="{BC793674-2772-4C60-3C64-9F055193C3C7}"/>
          </ac:spMkLst>
        </pc:spChg>
        <pc:spChg chg="add del">
          <ac:chgData name="Carissa N Weisdorf" userId="S::carissa.weisdorf@hennepin.us::fb8f6f8e-94ec-41d1-a111-e46ae641b023" providerId="AD" clId="Web-{CA8DD4C6-1836-BDDA-AF7B-7C485EF21361}" dt="2024-02-06T19:48:17.549" v="34"/>
          <ac:spMkLst>
            <pc:docMk/>
            <pc:sldMk cId="2379392746" sldId="272"/>
            <ac:spMk id="8" creationId="{8B218418-DD49-090F-32FF-0CE88B4A4D16}"/>
          </ac:spMkLst>
        </pc:spChg>
        <pc:spChg chg="add mod">
          <ac:chgData name="Carissa N Weisdorf" userId="S::carissa.weisdorf@hennepin.us::fb8f6f8e-94ec-41d1-a111-e46ae641b023" providerId="AD" clId="Web-{CA8DD4C6-1836-BDDA-AF7B-7C485EF21361}" dt="2024-02-06T19:48:42.112" v="37" actId="1076"/>
          <ac:spMkLst>
            <pc:docMk/>
            <pc:sldMk cId="2379392746" sldId="272"/>
            <ac:spMk id="10" creationId="{D6517A08-C60F-6A9B-1090-9A989C6DF4CB}"/>
          </ac:spMkLst>
        </pc:spChg>
      </pc:sldChg>
      <pc:sldChg chg="delSp">
        <pc:chgData name="Carissa N Weisdorf" userId="S::carissa.weisdorf@hennepin.us::fb8f6f8e-94ec-41d1-a111-e46ae641b023" providerId="AD" clId="Web-{CA8DD4C6-1836-BDDA-AF7B-7C485EF21361}" dt="2024-02-06T19:51:03.895" v="49"/>
        <pc:sldMkLst>
          <pc:docMk/>
          <pc:sldMk cId="819561175" sldId="274"/>
        </pc:sldMkLst>
        <pc:spChg chg="del">
          <ac:chgData name="Carissa N Weisdorf" userId="S::carissa.weisdorf@hennepin.us::fb8f6f8e-94ec-41d1-a111-e46ae641b023" providerId="AD" clId="Web-{CA8DD4C6-1836-BDDA-AF7B-7C485EF21361}" dt="2024-02-06T19:51:03.895" v="49"/>
          <ac:spMkLst>
            <pc:docMk/>
            <pc:sldMk cId="819561175" sldId="274"/>
            <ac:spMk id="4" creationId="{99318EA1-8AC9-BD34-5CEC-6E430098F0E4}"/>
          </ac:spMkLst>
        </pc:spChg>
      </pc:sldChg>
      <pc:sldChg chg="addSp delSp">
        <pc:chgData name="Carissa N Weisdorf" userId="S::carissa.weisdorf@hennepin.us::fb8f6f8e-94ec-41d1-a111-e46ae641b023" providerId="AD" clId="Web-{CA8DD4C6-1836-BDDA-AF7B-7C485EF21361}" dt="2024-02-06T19:51:12.083" v="51"/>
        <pc:sldMkLst>
          <pc:docMk/>
          <pc:sldMk cId="2765806191" sldId="275"/>
        </pc:sldMkLst>
        <pc:spChg chg="del">
          <ac:chgData name="Carissa N Weisdorf" userId="S::carissa.weisdorf@hennepin.us::fb8f6f8e-94ec-41d1-a111-e46ae641b023" providerId="AD" clId="Web-{CA8DD4C6-1836-BDDA-AF7B-7C485EF21361}" dt="2024-02-06T19:51:12.083" v="51"/>
          <ac:spMkLst>
            <pc:docMk/>
            <pc:sldMk cId="2765806191" sldId="275"/>
            <ac:spMk id="4" creationId="{E7BE75BC-C891-4C0F-7B67-D3586FAD7C0E}"/>
          </ac:spMkLst>
        </pc:spChg>
        <pc:spChg chg="add">
          <ac:chgData name="Carissa N Weisdorf" userId="S::carissa.weisdorf@hennepin.us::fb8f6f8e-94ec-41d1-a111-e46ae641b023" providerId="AD" clId="Web-{CA8DD4C6-1836-BDDA-AF7B-7C485EF21361}" dt="2024-02-06T19:51:08.395" v="50"/>
          <ac:spMkLst>
            <pc:docMk/>
            <pc:sldMk cId="2765806191" sldId="275"/>
            <ac:spMk id="6" creationId="{488AFF1B-FCA5-960F-376E-5480B29EFF90}"/>
          </ac:spMkLst>
        </pc:spChg>
      </pc:sldChg>
      <pc:sldChg chg="addSp delSp modSp">
        <pc:chgData name="Carissa N Weisdorf" userId="S::carissa.weisdorf@hennepin.us::fb8f6f8e-94ec-41d1-a111-e46ae641b023" providerId="AD" clId="Web-{CA8DD4C6-1836-BDDA-AF7B-7C485EF21361}" dt="2024-02-06T19:50:59.333" v="48" actId="1076"/>
        <pc:sldMkLst>
          <pc:docMk/>
          <pc:sldMk cId="1627086737" sldId="276"/>
        </pc:sldMkLst>
        <pc:spChg chg="del mod">
          <ac:chgData name="Carissa N Weisdorf" userId="S::carissa.weisdorf@hennepin.us::fb8f6f8e-94ec-41d1-a111-e46ae641b023" providerId="AD" clId="Web-{CA8DD4C6-1836-BDDA-AF7B-7C485EF21361}" dt="2024-02-06T19:50:56.833" v="47"/>
          <ac:spMkLst>
            <pc:docMk/>
            <pc:sldMk cId="1627086737" sldId="276"/>
            <ac:spMk id="4" creationId="{9325E73D-E9F8-3DB7-8D8D-5387860C4297}"/>
          </ac:spMkLst>
        </pc:spChg>
        <pc:spChg chg="add mod">
          <ac:chgData name="Carissa N Weisdorf" userId="S::carissa.weisdorf@hennepin.us::fb8f6f8e-94ec-41d1-a111-e46ae641b023" providerId="AD" clId="Web-{CA8DD4C6-1836-BDDA-AF7B-7C485EF21361}" dt="2024-02-06T19:50:59.333" v="48" actId="1076"/>
          <ac:spMkLst>
            <pc:docMk/>
            <pc:sldMk cId="1627086737" sldId="276"/>
            <ac:spMk id="6" creationId="{3E53EDDA-9AB0-0DC5-FFD5-EC9569445908}"/>
          </ac:spMkLst>
        </pc:spChg>
      </pc:sldChg>
      <pc:sldChg chg="addSp delSp modSp">
        <pc:chgData name="Carissa N Weisdorf" userId="S::carissa.weisdorf@hennepin.us::fb8f6f8e-94ec-41d1-a111-e46ae641b023" providerId="AD" clId="Web-{CA8DD4C6-1836-BDDA-AF7B-7C485EF21361}" dt="2024-02-06T19:52:14.084" v="66"/>
        <pc:sldMkLst>
          <pc:docMk/>
          <pc:sldMk cId="4184845986" sldId="277"/>
        </pc:sldMkLst>
        <pc:spChg chg="del">
          <ac:chgData name="Carissa N Weisdorf" userId="S::carissa.weisdorf@hennepin.us::fb8f6f8e-94ec-41d1-a111-e46ae641b023" providerId="AD" clId="Web-{CA8DD4C6-1836-BDDA-AF7B-7C485EF21361}" dt="2024-02-06T19:52:13.115" v="65"/>
          <ac:spMkLst>
            <pc:docMk/>
            <pc:sldMk cId="4184845986" sldId="277"/>
            <ac:spMk id="4" creationId="{6A2397DE-9FC7-BAE9-A286-A7DA43A42F80}"/>
          </ac:spMkLst>
        </pc:spChg>
        <pc:spChg chg="add del mod">
          <ac:chgData name="Carissa N Weisdorf" userId="S::carissa.weisdorf@hennepin.us::fb8f6f8e-94ec-41d1-a111-e46ae641b023" providerId="AD" clId="Web-{CA8DD4C6-1836-BDDA-AF7B-7C485EF21361}" dt="2024-02-06T19:52:10.537" v="64"/>
          <ac:spMkLst>
            <pc:docMk/>
            <pc:sldMk cId="4184845986" sldId="277"/>
            <ac:spMk id="6" creationId="{079196FC-E12B-FB2A-B28F-A40FF02D9F7A}"/>
          </ac:spMkLst>
        </pc:spChg>
        <pc:spChg chg="add">
          <ac:chgData name="Carissa N Weisdorf" userId="S::carissa.weisdorf@hennepin.us::fb8f6f8e-94ec-41d1-a111-e46ae641b023" providerId="AD" clId="Web-{CA8DD4C6-1836-BDDA-AF7B-7C485EF21361}" dt="2024-02-06T19:52:14.084" v="66"/>
          <ac:spMkLst>
            <pc:docMk/>
            <pc:sldMk cId="4184845986" sldId="277"/>
            <ac:spMk id="8" creationId="{4BF79CB6-C9A3-23AB-B490-C8BC107F3B1D}"/>
          </ac:spMkLst>
        </pc:spChg>
      </pc:sldChg>
      <pc:sldChg chg="addSp delSp modSp">
        <pc:chgData name="Carissa N Weisdorf" userId="S::carissa.weisdorf@hennepin.us::fb8f6f8e-94ec-41d1-a111-e46ae641b023" providerId="AD" clId="Web-{CA8DD4C6-1836-BDDA-AF7B-7C485EF21361}" dt="2024-02-06T19:50:47.051" v="43" actId="1076"/>
        <pc:sldMkLst>
          <pc:docMk/>
          <pc:sldMk cId="4293846600" sldId="279"/>
        </pc:sldMkLst>
        <pc:spChg chg="del">
          <ac:chgData name="Carissa N Weisdorf" userId="S::carissa.weisdorf@hennepin.us::fb8f6f8e-94ec-41d1-a111-e46ae641b023" providerId="AD" clId="Web-{CA8DD4C6-1836-BDDA-AF7B-7C485EF21361}" dt="2024-02-06T19:50:44.067" v="42"/>
          <ac:spMkLst>
            <pc:docMk/>
            <pc:sldMk cId="4293846600" sldId="279"/>
            <ac:spMk id="4" creationId="{00000000-0000-0000-0000-000000000000}"/>
          </ac:spMkLst>
        </pc:spChg>
        <pc:spChg chg="add mod">
          <ac:chgData name="Carissa N Weisdorf" userId="S::carissa.weisdorf@hennepin.us::fb8f6f8e-94ec-41d1-a111-e46ae641b023" providerId="AD" clId="Web-{CA8DD4C6-1836-BDDA-AF7B-7C485EF21361}" dt="2024-02-06T19:50:47.051" v="43" actId="1076"/>
          <ac:spMkLst>
            <pc:docMk/>
            <pc:sldMk cId="4293846600" sldId="279"/>
            <ac:spMk id="7" creationId="{90D72A86-4B19-AC8B-5624-AE7FD760FDF3}"/>
          </ac:spMkLst>
        </pc:spChg>
      </pc:sldChg>
      <pc:sldChg chg="addSp delSp modSp">
        <pc:chgData name="Carissa N Weisdorf" userId="S::carissa.weisdorf@hennepin.us::fb8f6f8e-94ec-41d1-a111-e46ae641b023" providerId="AD" clId="Web-{CA8DD4C6-1836-BDDA-AF7B-7C485EF21361}" dt="2024-02-06T19:52:29.865" v="71" actId="20577"/>
        <pc:sldMkLst>
          <pc:docMk/>
          <pc:sldMk cId="742584079" sldId="280"/>
        </pc:sldMkLst>
        <pc:spChg chg="del">
          <ac:chgData name="Carissa N Weisdorf" userId="S::carissa.weisdorf@hennepin.us::fb8f6f8e-94ec-41d1-a111-e46ae641b023" providerId="AD" clId="Web-{CA8DD4C6-1836-BDDA-AF7B-7C485EF21361}" dt="2024-02-06T19:52:22.287" v="69"/>
          <ac:spMkLst>
            <pc:docMk/>
            <pc:sldMk cId="742584079" sldId="280"/>
            <ac:spMk id="4" creationId="{4E83AD86-591C-DB24-8CAF-E8C8B1640B6B}"/>
          </ac:spMkLst>
        </pc:spChg>
        <pc:spChg chg="add mod">
          <ac:chgData name="Carissa N Weisdorf" userId="S::carissa.weisdorf@hennepin.us::fb8f6f8e-94ec-41d1-a111-e46ae641b023" providerId="AD" clId="Web-{CA8DD4C6-1836-BDDA-AF7B-7C485EF21361}" dt="2024-02-06T19:52:29.865" v="71" actId="20577"/>
          <ac:spMkLst>
            <pc:docMk/>
            <pc:sldMk cId="742584079" sldId="280"/>
            <ac:spMk id="6" creationId="{C280DE91-4A03-A9BD-535A-F6946CF437CC}"/>
          </ac:spMkLst>
        </pc:spChg>
      </pc:sldChg>
      <pc:sldChg chg="addSp delSp">
        <pc:chgData name="Carissa N Weisdorf" userId="S::carissa.weisdorf@hennepin.us::fb8f6f8e-94ec-41d1-a111-e46ae641b023" providerId="AD" clId="Web-{CA8DD4C6-1836-BDDA-AF7B-7C485EF21361}" dt="2024-02-06T19:52:18.256" v="68"/>
        <pc:sldMkLst>
          <pc:docMk/>
          <pc:sldMk cId="2178752064" sldId="285"/>
        </pc:sldMkLst>
        <pc:spChg chg="del">
          <ac:chgData name="Carissa N Weisdorf" userId="S::carissa.weisdorf@hennepin.us::fb8f6f8e-94ec-41d1-a111-e46ae641b023" providerId="AD" clId="Web-{CA8DD4C6-1836-BDDA-AF7B-7C485EF21361}" dt="2024-02-06T19:52:17.271" v="67"/>
          <ac:spMkLst>
            <pc:docMk/>
            <pc:sldMk cId="2178752064" sldId="285"/>
            <ac:spMk id="4" creationId="{EB62EC3F-EE3C-829E-1B90-4D745B771AAE}"/>
          </ac:spMkLst>
        </pc:spChg>
        <pc:spChg chg="add">
          <ac:chgData name="Carissa N Weisdorf" userId="S::carissa.weisdorf@hennepin.us::fb8f6f8e-94ec-41d1-a111-e46ae641b023" providerId="AD" clId="Web-{CA8DD4C6-1836-BDDA-AF7B-7C485EF21361}" dt="2024-02-06T19:52:18.256" v="68"/>
          <ac:spMkLst>
            <pc:docMk/>
            <pc:sldMk cId="2178752064" sldId="285"/>
            <ac:spMk id="6" creationId="{C26CFB5B-FB53-6B98-D0F7-694573231AE5}"/>
          </ac:spMkLst>
        </pc:spChg>
      </pc:sldChg>
      <pc:sldChg chg="addSp delSp">
        <pc:chgData name="Carissa N Weisdorf" userId="S::carissa.weisdorf@hennepin.us::fb8f6f8e-94ec-41d1-a111-e46ae641b023" providerId="AD" clId="Web-{CA8DD4C6-1836-BDDA-AF7B-7C485EF21361}" dt="2024-02-06T19:53:07.538" v="84"/>
        <pc:sldMkLst>
          <pc:docMk/>
          <pc:sldMk cId="2896653211" sldId="286"/>
        </pc:sldMkLst>
        <pc:spChg chg="del">
          <ac:chgData name="Carissa N Weisdorf" userId="S::carissa.weisdorf@hennepin.us::fb8f6f8e-94ec-41d1-a111-e46ae641b023" providerId="AD" clId="Web-{CA8DD4C6-1836-BDDA-AF7B-7C485EF21361}" dt="2024-02-06T19:53:07.288" v="83"/>
          <ac:spMkLst>
            <pc:docMk/>
            <pc:sldMk cId="2896653211" sldId="286"/>
            <ac:spMk id="4" creationId="{EB62EC3F-EE3C-829E-1B90-4D745B771AAE}"/>
          </ac:spMkLst>
        </pc:spChg>
        <pc:spChg chg="add">
          <ac:chgData name="Carissa N Weisdorf" userId="S::carissa.weisdorf@hennepin.us::fb8f6f8e-94ec-41d1-a111-e46ae641b023" providerId="AD" clId="Web-{CA8DD4C6-1836-BDDA-AF7B-7C485EF21361}" dt="2024-02-06T19:53:07.538" v="84"/>
          <ac:spMkLst>
            <pc:docMk/>
            <pc:sldMk cId="2896653211" sldId="286"/>
            <ac:spMk id="6" creationId="{B9E0B5A3-1C8E-BF08-8209-ECDBD5939081}"/>
          </ac:spMkLst>
        </pc:spChg>
      </pc:sldChg>
      <pc:sldChg chg="addSp delSp">
        <pc:chgData name="Carissa N Weisdorf" userId="S::carissa.weisdorf@hennepin.us::fb8f6f8e-94ec-41d1-a111-e46ae641b023" providerId="AD" clId="Web-{CA8DD4C6-1836-BDDA-AF7B-7C485EF21361}" dt="2024-02-06T19:53:13.897" v="86"/>
        <pc:sldMkLst>
          <pc:docMk/>
          <pc:sldMk cId="2088011096" sldId="288"/>
        </pc:sldMkLst>
        <pc:spChg chg="del">
          <ac:chgData name="Carissa N Weisdorf" userId="S::carissa.weisdorf@hennepin.us::fb8f6f8e-94ec-41d1-a111-e46ae641b023" providerId="AD" clId="Web-{CA8DD4C6-1836-BDDA-AF7B-7C485EF21361}" dt="2024-02-06T19:53:13.694" v="85"/>
          <ac:spMkLst>
            <pc:docMk/>
            <pc:sldMk cId="2088011096" sldId="288"/>
            <ac:spMk id="4" creationId="{F6EEF5B0-9E05-84C4-A2F2-867993F101A0}"/>
          </ac:spMkLst>
        </pc:spChg>
        <pc:spChg chg="add">
          <ac:chgData name="Carissa N Weisdorf" userId="S::carissa.weisdorf@hennepin.us::fb8f6f8e-94ec-41d1-a111-e46ae641b023" providerId="AD" clId="Web-{CA8DD4C6-1836-BDDA-AF7B-7C485EF21361}" dt="2024-02-06T19:53:13.897" v="86"/>
          <ac:spMkLst>
            <pc:docMk/>
            <pc:sldMk cId="2088011096" sldId="288"/>
            <ac:spMk id="5" creationId="{CFA48B3C-181A-BB1A-7C78-3121402E9091}"/>
          </ac:spMkLst>
        </pc:spChg>
      </pc:sldChg>
      <pc:sldChg chg="addSp delSp">
        <pc:chgData name="Carissa N Weisdorf" userId="S::carissa.weisdorf@hennepin.us::fb8f6f8e-94ec-41d1-a111-e46ae641b023" providerId="AD" clId="Web-{CA8DD4C6-1836-BDDA-AF7B-7C485EF21361}" dt="2024-02-06T19:53:29.476" v="89"/>
        <pc:sldMkLst>
          <pc:docMk/>
          <pc:sldMk cId="2260847476" sldId="289"/>
        </pc:sldMkLst>
        <pc:spChg chg="del">
          <ac:chgData name="Carissa N Weisdorf" userId="S::carissa.weisdorf@hennepin.us::fb8f6f8e-94ec-41d1-a111-e46ae641b023" providerId="AD" clId="Web-{CA8DD4C6-1836-BDDA-AF7B-7C485EF21361}" dt="2024-02-06T19:53:20.991" v="87"/>
          <ac:spMkLst>
            <pc:docMk/>
            <pc:sldMk cId="2260847476" sldId="289"/>
            <ac:spMk id="4" creationId="{50314E82-D95B-4F31-E299-EDA24BD57AF4}"/>
          </ac:spMkLst>
        </pc:spChg>
        <pc:spChg chg="add del">
          <ac:chgData name="Carissa N Weisdorf" userId="S::carissa.weisdorf@hennepin.us::fb8f6f8e-94ec-41d1-a111-e46ae641b023" providerId="AD" clId="Web-{CA8DD4C6-1836-BDDA-AF7B-7C485EF21361}" dt="2024-02-06T19:53:29.476" v="89"/>
          <ac:spMkLst>
            <pc:docMk/>
            <pc:sldMk cId="2260847476" sldId="289"/>
            <ac:spMk id="5" creationId="{0DA7A5BD-0CE8-ACB7-8C01-A7BEC738DF9F}"/>
          </ac:spMkLst>
        </pc:spChg>
      </pc:sldChg>
      <pc:sldChg chg="addSp delSp">
        <pc:chgData name="Carissa N Weisdorf" userId="S::carissa.weisdorf@hennepin.us::fb8f6f8e-94ec-41d1-a111-e46ae641b023" providerId="AD" clId="Web-{CA8DD4C6-1836-BDDA-AF7B-7C485EF21361}" dt="2024-02-06T19:54:26.336" v="99"/>
        <pc:sldMkLst>
          <pc:docMk/>
          <pc:sldMk cId="3790190115" sldId="290"/>
        </pc:sldMkLst>
        <pc:spChg chg="del">
          <ac:chgData name="Carissa N Weisdorf" userId="S::carissa.weisdorf@hennepin.us::fb8f6f8e-94ec-41d1-a111-e46ae641b023" providerId="AD" clId="Web-{CA8DD4C6-1836-BDDA-AF7B-7C485EF21361}" dt="2024-02-06T19:54:26.070" v="98"/>
          <ac:spMkLst>
            <pc:docMk/>
            <pc:sldMk cId="3790190115" sldId="290"/>
            <ac:spMk id="4" creationId="{31AB3824-809C-965A-643F-600407E0D8E4}"/>
          </ac:spMkLst>
        </pc:spChg>
        <pc:spChg chg="add">
          <ac:chgData name="Carissa N Weisdorf" userId="S::carissa.weisdorf@hennepin.us::fb8f6f8e-94ec-41d1-a111-e46ae641b023" providerId="AD" clId="Web-{CA8DD4C6-1836-BDDA-AF7B-7C485EF21361}" dt="2024-02-06T19:54:26.336" v="99"/>
          <ac:spMkLst>
            <pc:docMk/>
            <pc:sldMk cId="3790190115" sldId="290"/>
            <ac:spMk id="7" creationId="{2AAC790C-ACBD-9226-37EF-DD8D4DE187AB}"/>
          </ac:spMkLst>
        </pc:spChg>
      </pc:sldChg>
      <pc:sldChg chg="delSp modSp">
        <pc:chgData name="Carissa N Weisdorf" userId="S::carissa.weisdorf@hennepin.us::fb8f6f8e-94ec-41d1-a111-e46ae641b023" providerId="AD" clId="Web-{CA8DD4C6-1836-BDDA-AF7B-7C485EF21361}" dt="2024-02-06T19:51:44.849" v="58" actId="1076"/>
        <pc:sldMkLst>
          <pc:docMk/>
          <pc:sldMk cId="3806633660" sldId="293"/>
        </pc:sldMkLst>
        <pc:spChg chg="del">
          <ac:chgData name="Carissa N Weisdorf" userId="S::carissa.weisdorf@hennepin.us::fb8f6f8e-94ec-41d1-a111-e46ae641b023" providerId="AD" clId="Web-{CA8DD4C6-1836-BDDA-AF7B-7C485EF21361}" dt="2024-02-06T19:51:17.114" v="52"/>
          <ac:spMkLst>
            <pc:docMk/>
            <pc:sldMk cId="3806633660" sldId="293"/>
            <ac:spMk id="4" creationId="{3BC4919A-D8B1-DDE9-F0D4-0CB8191FAC2D}"/>
          </ac:spMkLst>
        </pc:spChg>
        <pc:graphicFrameChg chg="mod modGraphic">
          <ac:chgData name="Carissa N Weisdorf" userId="S::carissa.weisdorf@hennepin.us::fb8f6f8e-94ec-41d1-a111-e46ae641b023" providerId="AD" clId="Web-{CA8DD4C6-1836-BDDA-AF7B-7C485EF21361}" dt="2024-02-06T19:51:44.849" v="58" actId="1076"/>
          <ac:graphicFrameMkLst>
            <pc:docMk/>
            <pc:sldMk cId="3806633660" sldId="293"/>
            <ac:graphicFrameMk id="5" creationId="{F1DD7A21-DC12-BDBA-1712-CBE274DCF066}"/>
          </ac:graphicFrameMkLst>
        </pc:graphicFrameChg>
      </pc:sldChg>
      <pc:sldChg chg="addSp delSp">
        <pc:chgData name="Carissa N Weisdorf" userId="S::carissa.weisdorf@hennepin.us::fb8f6f8e-94ec-41d1-a111-e46ae641b023" providerId="AD" clId="Web-{CA8DD4C6-1836-BDDA-AF7B-7C485EF21361}" dt="2024-02-06T19:54:29.758" v="101"/>
        <pc:sldMkLst>
          <pc:docMk/>
          <pc:sldMk cId="93226825" sldId="294"/>
        </pc:sldMkLst>
        <pc:spChg chg="del">
          <ac:chgData name="Carissa N Weisdorf" userId="S::carissa.weisdorf@hennepin.us::fb8f6f8e-94ec-41d1-a111-e46ae641b023" providerId="AD" clId="Web-{CA8DD4C6-1836-BDDA-AF7B-7C485EF21361}" dt="2024-02-06T19:54:29.430" v="100"/>
          <ac:spMkLst>
            <pc:docMk/>
            <pc:sldMk cId="93226825" sldId="294"/>
            <ac:spMk id="3" creationId="{850952C2-627C-0C07-199A-80A429064DA2}"/>
          </ac:spMkLst>
        </pc:spChg>
        <pc:spChg chg="add">
          <ac:chgData name="Carissa N Weisdorf" userId="S::carissa.weisdorf@hennepin.us::fb8f6f8e-94ec-41d1-a111-e46ae641b023" providerId="AD" clId="Web-{CA8DD4C6-1836-BDDA-AF7B-7C485EF21361}" dt="2024-02-06T19:54:29.758" v="101"/>
          <ac:spMkLst>
            <pc:docMk/>
            <pc:sldMk cId="93226825" sldId="294"/>
            <ac:spMk id="6" creationId="{E0C9CBFB-7161-C46B-A6B3-EB2A47465566}"/>
          </ac:spMkLst>
        </pc:spChg>
      </pc:sldChg>
      <pc:sldChg chg="delSp">
        <pc:chgData name="Carissa N Weisdorf" userId="S::carissa.weisdorf@hennepin.us::fb8f6f8e-94ec-41d1-a111-e46ae641b023" providerId="AD" clId="Web-{CA8DD4C6-1836-BDDA-AF7B-7C485EF21361}" dt="2024-02-06T19:53:45.773" v="90"/>
        <pc:sldMkLst>
          <pc:docMk/>
          <pc:sldMk cId="1190677936" sldId="295"/>
        </pc:sldMkLst>
        <pc:spChg chg="del">
          <ac:chgData name="Carissa N Weisdorf" userId="S::carissa.weisdorf@hennepin.us::fb8f6f8e-94ec-41d1-a111-e46ae641b023" providerId="AD" clId="Web-{CA8DD4C6-1836-BDDA-AF7B-7C485EF21361}" dt="2024-02-06T19:53:45.773" v="90"/>
          <ac:spMkLst>
            <pc:docMk/>
            <pc:sldMk cId="1190677936" sldId="295"/>
            <ac:spMk id="4" creationId="{50314E82-D95B-4F31-E299-EDA24BD57AF4}"/>
          </ac:spMkLst>
        </pc:spChg>
      </pc:sldChg>
      <pc:sldChg chg="addSp delSp modSp">
        <pc:chgData name="Carissa N Weisdorf" userId="S::carissa.weisdorf@hennepin.us::fb8f6f8e-94ec-41d1-a111-e46ae641b023" providerId="AD" clId="Web-{CA8DD4C6-1836-BDDA-AF7B-7C485EF21361}" dt="2024-02-06T19:52:53.413" v="77"/>
        <pc:sldMkLst>
          <pc:docMk/>
          <pc:sldMk cId="2355696318" sldId="296"/>
        </pc:sldMkLst>
        <pc:spChg chg="del">
          <ac:chgData name="Carissa N Weisdorf" userId="S::carissa.weisdorf@hennepin.us::fb8f6f8e-94ec-41d1-a111-e46ae641b023" providerId="AD" clId="Web-{CA8DD4C6-1836-BDDA-AF7B-7C485EF21361}" dt="2024-02-06T19:52:37.428" v="74"/>
          <ac:spMkLst>
            <pc:docMk/>
            <pc:sldMk cId="2355696318" sldId="296"/>
            <ac:spMk id="4" creationId="{197B13CB-A4CF-AE07-B732-78087CA36643}"/>
          </ac:spMkLst>
        </pc:spChg>
        <pc:spChg chg="add del mod">
          <ac:chgData name="Carissa N Weisdorf" userId="S::carissa.weisdorf@hennepin.us::fb8f6f8e-94ec-41d1-a111-e46ae641b023" providerId="AD" clId="Web-{CA8DD4C6-1836-BDDA-AF7B-7C485EF21361}" dt="2024-02-06T19:52:53.413" v="77"/>
          <ac:spMkLst>
            <pc:docMk/>
            <pc:sldMk cId="2355696318" sldId="296"/>
            <ac:spMk id="7" creationId="{E0E0BEFC-1C8C-3C27-B9C9-3397D8C353B7}"/>
          </ac:spMkLst>
        </pc:spChg>
      </pc:sldChg>
      <pc:sldChg chg="addSp delSp modSp">
        <pc:chgData name="Carissa N Weisdorf" userId="S::carissa.weisdorf@hennepin.us::fb8f6f8e-94ec-41d1-a111-e46ae641b023" providerId="AD" clId="Web-{CA8DD4C6-1836-BDDA-AF7B-7C485EF21361}" dt="2024-02-06T19:53:04.132" v="82"/>
        <pc:sldMkLst>
          <pc:docMk/>
          <pc:sldMk cId="1899937688" sldId="297"/>
        </pc:sldMkLst>
        <pc:spChg chg="del mod">
          <ac:chgData name="Carissa N Weisdorf" userId="S::carissa.weisdorf@hennepin.us::fb8f6f8e-94ec-41d1-a111-e46ae641b023" providerId="AD" clId="Web-{CA8DD4C6-1836-BDDA-AF7B-7C485EF21361}" dt="2024-02-06T19:53:03.757" v="81"/>
          <ac:spMkLst>
            <pc:docMk/>
            <pc:sldMk cId="1899937688" sldId="297"/>
            <ac:spMk id="4" creationId="{41A8EE39-F98E-38A4-58E7-F1438C897862}"/>
          </ac:spMkLst>
        </pc:spChg>
        <pc:spChg chg="add del">
          <ac:chgData name="Carissa N Weisdorf" userId="S::carissa.weisdorf@hennepin.us::fb8f6f8e-94ec-41d1-a111-e46ae641b023" providerId="AD" clId="Web-{CA8DD4C6-1836-BDDA-AF7B-7C485EF21361}" dt="2024-02-06T19:53:00.944" v="80"/>
          <ac:spMkLst>
            <pc:docMk/>
            <pc:sldMk cId="1899937688" sldId="297"/>
            <ac:spMk id="6" creationId="{1C930B5E-C474-A44D-6048-244A106C4C29}"/>
          </ac:spMkLst>
        </pc:spChg>
        <pc:spChg chg="add">
          <ac:chgData name="Carissa N Weisdorf" userId="S::carissa.weisdorf@hennepin.us::fb8f6f8e-94ec-41d1-a111-e46ae641b023" providerId="AD" clId="Web-{CA8DD4C6-1836-BDDA-AF7B-7C485EF21361}" dt="2024-02-06T19:53:04.132" v="82"/>
          <ac:spMkLst>
            <pc:docMk/>
            <pc:sldMk cId="1899937688" sldId="297"/>
            <ac:spMk id="8" creationId="{88F8A973-6171-9D5E-D264-F65AC3D1F634}"/>
          </ac:spMkLst>
        </pc:spChg>
      </pc:sldChg>
      <pc:sldChg chg="addSp delSp">
        <pc:chgData name="Carissa N Weisdorf" userId="S::carissa.weisdorf@hennepin.us::fb8f6f8e-94ec-41d1-a111-e46ae641b023" providerId="AD" clId="Web-{CA8DD4C6-1836-BDDA-AF7B-7C485EF21361}" dt="2024-02-06T19:52:34.365" v="73"/>
        <pc:sldMkLst>
          <pc:docMk/>
          <pc:sldMk cId="3398724718" sldId="298"/>
        </pc:sldMkLst>
        <pc:spChg chg="del">
          <ac:chgData name="Carissa N Weisdorf" userId="S::carissa.weisdorf@hennepin.us::fb8f6f8e-94ec-41d1-a111-e46ae641b023" providerId="AD" clId="Web-{CA8DD4C6-1836-BDDA-AF7B-7C485EF21361}" dt="2024-02-06T19:52:34.037" v="72"/>
          <ac:spMkLst>
            <pc:docMk/>
            <pc:sldMk cId="3398724718" sldId="298"/>
            <ac:spMk id="4" creationId="{F69386CF-EF43-5165-B45F-EF9E1087AD4D}"/>
          </ac:spMkLst>
        </pc:spChg>
        <pc:spChg chg="add">
          <ac:chgData name="Carissa N Weisdorf" userId="S::carissa.weisdorf@hennepin.us::fb8f6f8e-94ec-41d1-a111-e46ae641b023" providerId="AD" clId="Web-{CA8DD4C6-1836-BDDA-AF7B-7C485EF21361}" dt="2024-02-06T19:52:34.365" v="73"/>
          <ac:spMkLst>
            <pc:docMk/>
            <pc:sldMk cId="3398724718" sldId="298"/>
            <ac:spMk id="7" creationId="{9544D4D8-7195-76B2-091F-CAC7F68F5DC0}"/>
          </ac:spMkLst>
        </pc:spChg>
      </pc:sldChg>
      <pc:sldChg chg="addSp delSp modSp">
        <pc:chgData name="Carissa N Weisdorf" userId="S::carissa.weisdorf@hennepin.us::fb8f6f8e-94ec-41d1-a111-e46ae641b023" providerId="AD" clId="Web-{CA8DD4C6-1836-BDDA-AF7B-7C485EF21361}" dt="2024-02-06T19:54:21.773" v="97" actId="1076"/>
        <pc:sldMkLst>
          <pc:docMk/>
          <pc:sldMk cId="3411665271" sldId="299"/>
        </pc:sldMkLst>
        <pc:spChg chg="del">
          <ac:chgData name="Carissa N Weisdorf" userId="S::carissa.weisdorf@hennepin.us::fb8f6f8e-94ec-41d1-a111-e46ae641b023" providerId="AD" clId="Web-{CA8DD4C6-1836-BDDA-AF7B-7C485EF21361}" dt="2024-02-06T19:54:07.133" v="94"/>
          <ac:spMkLst>
            <pc:docMk/>
            <pc:sldMk cId="3411665271" sldId="299"/>
            <ac:spMk id="4" creationId="{7A62759D-71A5-8D08-3DB7-3E5E35B81E71}"/>
          </ac:spMkLst>
        </pc:spChg>
        <pc:spChg chg="add">
          <ac:chgData name="Carissa N Weisdorf" userId="S::carissa.weisdorf@hennepin.us::fb8f6f8e-94ec-41d1-a111-e46ae641b023" providerId="AD" clId="Web-{CA8DD4C6-1836-BDDA-AF7B-7C485EF21361}" dt="2024-02-06T19:54:07.414" v="95"/>
          <ac:spMkLst>
            <pc:docMk/>
            <pc:sldMk cId="3411665271" sldId="299"/>
            <ac:spMk id="5" creationId="{35ADD722-28EC-10EB-5322-6EC57084BCBC}"/>
          </ac:spMkLst>
        </pc:spChg>
        <pc:spChg chg="mod">
          <ac:chgData name="Carissa N Weisdorf" userId="S::carissa.weisdorf@hennepin.us::fb8f6f8e-94ec-41d1-a111-e46ae641b023" providerId="AD" clId="Web-{CA8DD4C6-1836-BDDA-AF7B-7C485EF21361}" dt="2024-02-06T19:54:21.773" v="97" actId="1076"/>
          <ac:spMkLst>
            <pc:docMk/>
            <pc:sldMk cId="3411665271" sldId="299"/>
            <ac:spMk id="15" creationId="{CEC71955-2826-AB2B-21F9-F43CF47BC7D9}"/>
          </ac:spMkLst>
        </pc:spChg>
      </pc:sldChg>
    </pc:docChg>
  </pc:docChgLst>
  <pc:docChgLst>
    <pc:chgData name="Jonathan M Hanft" userId="e963d907-7bf8-43fc-9ad2-28e684ce17b2" providerId="ADAL" clId="{6AE4C88F-A54E-429F-B535-29D3A05CCAA2}"/>
    <pc:docChg chg="custSel modSld">
      <pc:chgData name="Jonathan M Hanft" userId="e963d907-7bf8-43fc-9ad2-28e684ce17b2" providerId="ADAL" clId="{6AE4C88F-A54E-429F-B535-29D3A05CCAA2}" dt="2024-01-18T14:57:03.297" v="381" actId="14100"/>
      <pc:docMkLst>
        <pc:docMk/>
      </pc:docMkLst>
      <pc:sldChg chg="modSp mod">
        <pc:chgData name="Jonathan M Hanft" userId="e963d907-7bf8-43fc-9ad2-28e684ce17b2" providerId="ADAL" clId="{6AE4C88F-A54E-429F-B535-29D3A05CCAA2}" dt="2024-01-18T14:44:28.345" v="7" actId="6549"/>
        <pc:sldMkLst>
          <pc:docMk/>
          <pc:sldMk cId="2379392746" sldId="272"/>
        </pc:sldMkLst>
        <pc:spChg chg="mod">
          <ac:chgData name="Jonathan M Hanft" userId="e963d907-7bf8-43fc-9ad2-28e684ce17b2" providerId="ADAL" clId="{6AE4C88F-A54E-429F-B535-29D3A05CCAA2}" dt="2024-01-18T14:44:28.345" v="7" actId="6549"/>
          <ac:spMkLst>
            <pc:docMk/>
            <pc:sldMk cId="2379392746" sldId="272"/>
            <ac:spMk id="2" creationId="{00000000-0000-0000-0000-000000000000}"/>
          </ac:spMkLst>
        </pc:spChg>
      </pc:sldChg>
      <pc:sldChg chg="modSp mod">
        <pc:chgData name="Jonathan M Hanft" userId="e963d907-7bf8-43fc-9ad2-28e684ce17b2" providerId="ADAL" clId="{6AE4C88F-A54E-429F-B535-29D3A05CCAA2}" dt="2024-01-18T14:46:49.807" v="150" actId="20577"/>
        <pc:sldMkLst>
          <pc:docMk/>
          <pc:sldMk cId="819561175" sldId="274"/>
        </pc:sldMkLst>
        <pc:spChg chg="mod">
          <ac:chgData name="Jonathan M Hanft" userId="e963d907-7bf8-43fc-9ad2-28e684ce17b2" providerId="ADAL" clId="{6AE4C88F-A54E-429F-B535-29D3A05CCAA2}" dt="2024-01-18T14:46:49.807" v="150" actId="20577"/>
          <ac:spMkLst>
            <pc:docMk/>
            <pc:sldMk cId="819561175" sldId="274"/>
            <ac:spMk id="3" creationId="{2E607D27-A662-C539-0E9B-AE1EBA118A49}"/>
          </ac:spMkLst>
        </pc:spChg>
      </pc:sldChg>
      <pc:sldChg chg="modSp mod">
        <pc:chgData name="Jonathan M Hanft" userId="e963d907-7bf8-43fc-9ad2-28e684ce17b2" providerId="ADAL" clId="{6AE4C88F-A54E-429F-B535-29D3A05CCAA2}" dt="2024-01-18T14:47:50.174" v="163" actId="20577"/>
        <pc:sldMkLst>
          <pc:docMk/>
          <pc:sldMk cId="2765806191" sldId="275"/>
        </pc:sldMkLst>
        <pc:spChg chg="mod">
          <ac:chgData name="Jonathan M Hanft" userId="e963d907-7bf8-43fc-9ad2-28e684ce17b2" providerId="ADAL" clId="{6AE4C88F-A54E-429F-B535-29D3A05CCAA2}" dt="2024-01-18T14:47:50.174" v="163" actId="20577"/>
          <ac:spMkLst>
            <pc:docMk/>
            <pc:sldMk cId="2765806191" sldId="275"/>
            <ac:spMk id="2" creationId="{783C3799-F0ED-71FB-597F-E54112925DAC}"/>
          </ac:spMkLst>
        </pc:spChg>
      </pc:sldChg>
      <pc:sldChg chg="modSp mod">
        <pc:chgData name="Jonathan M Hanft" userId="e963d907-7bf8-43fc-9ad2-28e684ce17b2" providerId="ADAL" clId="{6AE4C88F-A54E-429F-B535-29D3A05CCAA2}" dt="2024-01-18T14:45:49.118" v="67" actId="20577"/>
        <pc:sldMkLst>
          <pc:docMk/>
          <pc:sldMk cId="1627086737" sldId="276"/>
        </pc:sldMkLst>
        <pc:spChg chg="mod">
          <ac:chgData name="Jonathan M Hanft" userId="e963d907-7bf8-43fc-9ad2-28e684ce17b2" providerId="ADAL" clId="{6AE4C88F-A54E-429F-B535-29D3A05CCAA2}" dt="2024-01-18T14:45:49.118" v="67" actId="20577"/>
          <ac:spMkLst>
            <pc:docMk/>
            <pc:sldMk cId="1627086737" sldId="276"/>
            <ac:spMk id="3" creationId="{29CB4297-F1E1-C59E-610E-95382E668D8D}"/>
          </ac:spMkLst>
        </pc:spChg>
      </pc:sldChg>
      <pc:sldChg chg="modSp mod">
        <pc:chgData name="Jonathan M Hanft" userId="e963d907-7bf8-43fc-9ad2-28e684ce17b2" providerId="ADAL" clId="{6AE4C88F-A54E-429F-B535-29D3A05CCAA2}" dt="2024-01-18T14:51:12.842" v="262" actId="20577"/>
        <pc:sldMkLst>
          <pc:docMk/>
          <pc:sldMk cId="4184845986" sldId="277"/>
        </pc:sldMkLst>
        <pc:spChg chg="mod">
          <ac:chgData name="Jonathan M Hanft" userId="e963d907-7bf8-43fc-9ad2-28e684ce17b2" providerId="ADAL" clId="{6AE4C88F-A54E-429F-B535-29D3A05CCAA2}" dt="2024-01-18T14:51:12.842" v="262" actId="20577"/>
          <ac:spMkLst>
            <pc:docMk/>
            <pc:sldMk cId="4184845986" sldId="277"/>
            <ac:spMk id="3" creationId="{89865597-5D29-45C6-662B-F40F7D8D52B6}"/>
          </ac:spMkLst>
        </pc:spChg>
      </pc:sldChg>
      <pc:sldChg chg="modSp mod">
        <pc:chgData name="Jonathan M Hanft" userId="e963d907-7bf8-43fc-9ad2-28e684ce17b2" providerId="ADAL" clId="{6AE4C88F-A54E-429F-B535-29D3A05CCAA2}" dt="2024-01-18T14:44:52.088" v="58" actId="20577"/>
        <pc:sldMkLst>
          <pc:docMk/>
          <pc:sldMk cId="4293846600" sldId="279"/>
        </pc:sldMkLst>
        <pc:spChg chg="mod">
          <ac:chgData name="Jonathan M Hanft" userId="e963d907-7bf8-43fc-9ad2-28e684ce17b2" providerId="ADAL" clId="{6AE4C88F-A54E-429F-B535-29D3A05CCAA2}" dt="2024-01-18T14:44:52.088" v="58" actId="20577"/>
          <ac:spMkLst>
            <pc:docMk/>
            <pc:sldMk cId="4293846600" sldId="279"/>
            <ac:spMk id="2" creationId="{00000000-0000-0000-0000-000000000000}"/>
          </ac:spMkLst>
        </pc:spChg>
      </pc:sldChg>
      <pc:sldChg chg="modSp mod">
        <pc:chgData name="Jonathan M Hanft" userId="e963d907-7bf8-43fc-9ad2-28e684ce17b2" providerId="ADAL" clId="{6AE4C88F-A54E-429F-B535-29D3A05CCAA2}" dt="2024-01-18T14:51:51.746" v="265" actId="255"/>
        <pc:sldMkLst>
          <pc:docMk/>
          <pc:sldMk cId="2178752064" sldId="285"/>
        </pc:sldMkLst>
        <pc:spChg chg="mod">
          <ac:chgData name="Jonathan M Hanft" userId="e963d907-7bf8-43fc-9ad2-28e684ce17b2" providerId="ADAL" clId="{6AE4C88F-A54E-429F-B535-29D3A05CCAA2}" dt="2024-01-18T14:51:51.746" v="265" actId="255"/>
          <ac:spMkLst>
            <pc:docMk/>
            <pc:sldMk cId="2178752064" sldId="285"/>
            <ac:spMk id="3" creationId="{6E17665A-F306-C88B-BFC6-96217DDB4BE5}"/>
          </ac:spMkLst>
        </pc:spChg>
      </pc:sldChg>
      <pc:sldChg chg="modSp mod">
        <pc:chgData name="Jonathan M Hanft" userId="e963d907-7bf8-43fc-9ad2-28e684ce17b2" providerId="ADAL" clId="{6AE4C88F-A54E-429F-B535-29D3A05CCAA2}" dt="2024-01-18T14:57:03.297" v="381" actId="14100"/>
        <pc:sldMkLst>
          <pc:docMk/>
          <pc:sldMk cId="3790190115" sldId="290"/>
        </pc:sldMkLst>
        <pc:graphicFrameChg chg="mod modGraphic">
          <ac:chgData name="Jonathan M Hanft" userId="e963d907-7bf8-43fc-9ad2-28e684ce17b2" providerId="ADAL" clId="{6AE4C88F-A54E-429F-B535-29D3A05CCAA2}" dt="2024-01-18T14:57:03.297" v="381" actId="14100"/>
          <ac:graphicFrameMkLst>
            <pc:docMk/>
            <pc:sldMk cId="3790190115" sldId="290"/>
            <ac:graphicFrameMk id="5" creationId="{57482EA8-C44C-C3FC-2B44-707C6810919F}"/>
          </ac:graphicFrameMkLst>
        </pc:graphicFrameChg>
      </pc:sldChg>
      <pc:sldChg chg="modSp mod">
        <pc:chgData name="Jonathan M Hanft" userId="e963d907-7bf8-43fc-9ad2-28e684ce17b2" providerId="ADAL" clId="{6AE4C88F-A54E-429F-B535-29D3A05CCAA2}" dt="2024-01-18T14:49:25.619" v="198" actId="1076"/>
        <pc:sldMkLst>
          <pc:docMk/>
          <pc:sldMk cId="3806633660" sldId="293"/>
        </pc:sldMkLst>
        <pc:spChg chg="mod">
          <ac:chgData name="Jonathan M Hanft" userId="e963d907-7bf8-43fc-9ad2-28e684ce17b2" providerId="ADAL" clId="{6AE4C88F-A54E-429F-B535-29D3A05CCAA2}" dt="2024-01-18T14:49:16.363" v="197" actId="948"/>
          <ac:spMkLst>
            <pc:docMk/>
            <pc:sldMk cId="3806633660" sldId="293"/>
            <ac:spMk id="3" creationId="{ECC34A7B-CEF0-C574-854E-4C163E319A7A}"/>
          </ac:spMkLst>
        </pc:spChg>
        <pc:graphicFrameChg chg="mod modGraphic">
          <ac:chgData name="Jonathan M Hanft" userId="e963d907-7bf8-43fc-9ad2-28e684ce17b2" providerId="ADAL" clId="{6AE4C88F-A54E-429F-B535-29D3A05CCAA2}" dt="2024-01-18T14:49:25.619" v="198" actId="1076"/>
          <ac:graphicFrameMkLst>
            <pc:docMk/>
            <pc:sldMk cId="3806633660" sldId="293"/>
            <ac:graphicFrameMk id="5" creationId="{F1DD7A21-DC12-BDBA-1712-CBE274DCF066}"/>
          </ac:graphicFrameMkLst>
        </pc:graphicFrameChg>
      </pc:sldChg>
      <pc:sldChg chg="modSp mod">
        <pc:chgData name="Jonathan M Hanft" userId="e963d907-7bf8-43fc-9ad2-28e684ce17b2" providerId="ADAL" clId="{6AE4C88F-A54E-429F-B535-29D3A05CCAA2}" dt="2024-01-18T14:55:25.731" v="379" actId="20577"/>
        <pc:sldMkLst>
          <pc:docMk/>
          <pc:sldMk cId="3398724718" sldId="298"/>
        </pc:sldMkLst>
        <pc:spChg chg="mod">
          <ac:chgData name="Jonathan M Hanft" userId="e963d907-7bf8-43fc-9ad2-28e684ce17b2" providerId="ADAL" clId="{6AE4C88F-A54E-429F-B535-29D3A05CCAA2}" dt="2024-01-18T14:55:25.731" v="379" actId="20577"/>
          <ac:spMkLst>
            <pc:docMk/>
            <pc:sldMk cId="3398724718" sldId="298"/>
            <ac:spMk id="3" creationId="{D01183FA-9C11-20F9-3A4C-0BC945876F41}"/>
          </ac:spMkLst>
        </pc:spChg>
      </pc:sldChg>
    </pc:docChg>
  </pc:docChgLst>
  <pc:docChgLst>
    <pc:chgData name="Eriika Etshokin" userId="S::eriika.etshokin@hennepin.us::55532654-a302-4c46-a3a5-8fc9bc1445b7" providerId="AD" clId="Web-{9CEFCAB2-67D3-AE9D-C698-51F7F1E0CBC4}"/>
    <pc:docChg chg="addSld modSld">
      <pc:chgData name="Eriika Etshokin" userId="S::eriika.etshokin@hennepin.us::55532654-a302-4c46-a3a5-8fc9bc1445b7" providerId="AD" clId="Web-{9CEFCAB2-67D3-AE9D-C698-51F7F1E0CBC4}" dt="2023-10-03T15:13:47.734" v="591" actId="20577"/>
      <pc:docMkLst>
        <pc:docMk/>
      </pc:docMkLst>
      <pc:sldChg chg="modSp">
        <pc:chgData name="Eriika Etshokin" userId="S::eriika.etshokin@hennepin.us::55532654-a302-4c46-a3a5-8fc9bc1445b7" providerId="AD" clId="Web-{9CEFCAB2-67D3-AE9D-C698-51F7F1E0CBC4}" dt="2023-10-03T15:13:47.734" v="591" actId="20577"/>
        <pc:sldMkLst>
          <pc:docMk/>
          <pc:sldMk cId="2765806191" sldId="275"/>
        </pc:sldMkLst>
        <pc:spChg chg="mod">
          <ac:chgData name="Eriika Etshokin" userId="S::eriika.etshokin@hennepin.us::55532654-a302-4c46-a3a5-8fc9bc1445b7" providerId="AD" clId="Web-{9CEFCAB2-67D3-AE9D-C698-51F7F1E0CBC4}" dt="2023-10-03T15:13:47.734" v="591" actId="20577"/>
          <ac:spMkLst>
            <pc:docMk/>
            <pc:sldMk cId="2765806191" sldId="275"/>
            <ac:spMk id="3" creationId="{93C71A1E-C125-D613-061D-240D1CB90D8A}"/>
          </ac:spMkLst>
        </pc:spChg>
      </pc:sldChg>
      <pc:sldChg chg="modSp">
        <pc:chgData name="Eriika Etshokin" userId="S::eriika.etshokin@hennepin.us::55532654-a302-4c46-a3a5-8fc9bc1445b7" providerId="AD" clId="Web-{9CEFCAB2-67D3-AE9D-C698-51F7F1E0CBC4}" dt="2023-10-03T15:09:54.199" v="96" actId="20577"/>
        <pc:sldMkLst>
          <pc:docMk/>
          <pc:sldMk cId="883153005" sldId="287"/>
        </pc:sldMkLst>
        <pc:spChg chg="mod">
          <ac:chgData name="Eriika Etshokin" userId="S::eriika.etshokin@hennepin.us::55532654-a302-4c46-a3a5-8fc9bc1445b7" providerId="AD" clId="Web-{9CEFCAB2-67D3-AE9D-C698-51F7F1E0CBC4}" dt="2023-10-03T15:09:54.199" v="96" actId="20577"/>
          <ac:spMkLst>
            <pc:docMk/>
            <pc:sldMk cId="883153005" sldId="287"/>
            <ac:spMk id="3" creationId="{7D0CD1EA-140F-8A28-11F5-C4B84B1FAEC5}"/>
          </ac:spMkLst>
        </pc:spChg>
      </pc:sldChg>
      <pc:sldChg chg="addSp delSp modSp">
        <pc:chgData name="Eriika Etshokin" userId="S::eriika.etshokin@hennepin.us::55532654-a302-4c46-a3a5-8fc9bc1445b7" providerId="AD" clId="Web-{9CEFCAB2-67D3-AE9D-C698-51F7F1E0CBC4}" dt="2023-10-03T15:07:20.649" v="72" actId="1076"/>
        <pc:sldMkLst>
          <pc:docMk/>
          <pc:sldMk cId="2678170192" sldId="292"/>
        </pc:sldMkLst>
        <pc:spChg chg="add del mod">
          <ac:chgData name="Eriika Etshokin" userId="S::eriika.etshokin@hennepin.us::55532654-a302-4c46-a3a5-8fc9bc1445b7" providerId="AD" clId="Web-{9CEFCAB2-67D3-AE9D-C698-51F7F1E0CBC4}" dt="2023-10-03T15:07:11.290" v="71"/>
          <ac:spMkLst>
            <pc:docMk/>
            <pc:sldMk cId="2678170192" sldId="292"/>
            <ac:spMk id="9" creationId="{95E09D16-1D8D-7CC4-85BA-67E18061C408}"/>
          </ac:spMkLst>
        </pc:spChg>
        <pc:picChg chg="mod">
          <ac:chgData name="Eriika Etshokin" userId="S::eriika.etshokin@hennepin.us::55532654-a302-4c46-a3a5-8fc9bc1445b7" providerId="AD" clId="Web-{9CEFCAB2-67D3-AE9D-C698-51F7F1E0CBC4}" dt="2023-10-03T15:07:20.649" v="72" actId="1076"/>
          <ac:picMkLst>
            <pc:docMk/>
            <pc:sldMk cId="2678170192" sldId="292"/>
            <ac:picMk id="5" creationId="{EFC49CFD-7667-AC05-C29B-94C8D19AF0C0}"/>
          </ac:picMkLst>
        </pc:picChg>
        <pc:picChg chg="add mod">
          <ac:chgData name="Eriika Etshokin" userId="S::eriika.etshokin@hennepin.us::55532654-a302-4c46-a3a5-8fc9bc1445b7" providerId="AD" clId="Web-{9CEFCAB2-67D3-AE9D-C698-51F7F1E0CBC4}" dt="2023-10-03T15:04:45.225" v="3" actId="14100"/>
          <ac:picMkLst>
            <pc:docMk/>
            <pc:sldMk cId="2678170192" sldId="292"/>
            <ac:picMk id="8" creationId="{7B808623-ADE4-CF57-8280-3FD29690CB34}"/>
          </ac:picMkLst>
        </pc:picChg>
      </pc:sldChg>
      <pc:sldChg chg="addSp modSp new">
        <pc:chgData name="Eriika Etshokin" userId="S::eriika.etshokin@hennepin.us::55532654-a302-4c46-a3a5-8fc9bc1445b7" providerId="AD" clId="Web-{9CEFCAB2-67D3-AE9D-C698-51F7F1E0CBC4}" dt="2023-10-03T15:12:55.671" v="546" actId="1076"/>
        <pc:sldMkLst>
          <pc:docMk/>
          <pc:sldMk cId="3806633660" sldId="293"/>
        </pc:sldMkLst>
        <pc:spChg chg="mod">
          <ac:chgData name="Eriika Etshokin" userId="S::eriika.etshokin@hennepin.us::55532654-a302-4c46-a3a5-8fc9bc1445b7" providerId="AD" clId="Web-{9CEFCAB2-67D3-AE9D-C698-51F7F1E0CBC4}" dt="2023-10-03T15:10:09.090" v="115" actId="20577"/>
          <ac:spMkLst>
            <pc:docMk/>
            <pc:sldMk cId="3806633660" sldId="293"/>
            <ac:spMk id="2" creationId="{25F420F0-CA44-B0D9-35FE-F01193A70C6B}"/>
          </ac:spMkLst>
        </pc:spChg>
        <pc:spChg chg="mod">
          <ac:chgData name="Eriika Etshokin" userId="S::eriika.etshokin@hennepin.us::55532654-a302-4c46-a3a5-8fc9bc1445b7" providerId="AD" clId="Web-{9CEFCAB2-67D3-AE9D-C698-51F7F1E0CBC4}" dt="2023-10-03T15:12:39.155" v="544" actId="20577"/>
          <ac:spMkLst>
            <pc:docMk/>
            <pc:sldMk cId="3806633660" sldId="293"/>
            <ac:spMk id="3" creationId="{ECC34A7B-CEF0-C574-854E-4C163E319A7A}"/>
          </ac:spMkLst>
        </pc:spChg>
        <pc:graphicFrameChg chg="add mod modGraphic">
          <ac:chgData name="Eriika Etshokin" userId="S::eriika.etshokin@hennepin.us::55532654-a302-4c46-a3a5-8fc9bc1445b7" providerId="AD" clId="Web-{9CEFCAB2-67D3-AE9D-C698-51F7F1E0CBC4}" dt="2023-10-03T15:12:15.982" v="506" actId="1076"/>
          <ac:graphicFrameMkLst>
            <pc:docMk/>
            <pc:sldMk cId="3806633660" sldId="293"/>
            <ac:graphicFrameMk id="5" creationId="{F1DD7A21-DC12-BDBA-1712-CBE274DCF066}"/>
          </ac:graphicFrameMkLst>
        </pc:graphicFrameChg>
        <pc:picChg chg="add mod">
          <ac:chgData name="Eriika Etshokin" userId="S::eriika.etshokin@hennepin.us::55532654-a302-4c46-a3a5-8fc9bc1445b7" providerId="AD" clId="Web-{9CEFCAB2-67D3-AE9D-C698-51F7F1E0CBC4}" dt="2023-10-03T15:12:55.671" v="546" actId="1076"/>
          <ac:picMkLst>
            <pc:docMk/>
            <pc:sldMk cId="3806633660" sldId="293"/>
            <ac:picMk id="6" creationId="{669E3752-06BE-56F2-CA37-E051BB3FC738}"/>
          </ac:picMkLst>
        </pc:picChg>
      </pc:sldChg>
    </pc:docChg>
  </pc:docChgLst>
  <pc:docChgLst>
    <pc:chgData name="Eriika Etshokin" userId="S::eriika.etshokin@hennepin.us::55532654-a302-4c46-a3a5-8fc9bc1445b7" providerId="AD" clId="Web-{B2F29A67-F02D-6F9C-733C-6FEF4EB39AD8}"/>
    <pc:docChg chg="modSld">
      <pc:chgData name="Eriika Etshokin" userId="S::eriika.etshokin@hennepin.us::55532654-a302-4c46-a3a5-8fc9bc1445b7" providerId="AD" clId="Web-{B2F29A67-F02D-6F9C-733C-6FEF4EB39AD8}" dt="2023-10-05T20:28:11.392" v="49" actId="14100"/>
      <pc:docMkLst>
        <pc:docMk/>
      </pc:docMkLst>
      <pc:sldChg chg="modSp">
        <pc:chgData name="Eriika Etshokin" userId="S::eriika.etshokin@hennepin.us::55532654-a302-4c46-a3a5-8fc9bc1445b7" providerId="AD" clId="Web-{B2F29A67-F02D-6F9C-733C-6FEF4EB39AD8}" dt="2023-10-05T20:27:41.360" v="48" actId="20577"/>
        <pc:sldMkLst>
          <pc:docMk/>
          <pc:sldMk cId="2765806191" sldId="275"/>
        </pc:sldMkLst>
        <pc:spChg chg="mod">
          <ac:chgData name="Eriika Etshokin" userId="S::eriika.etshokin@hennepin.us::55532654-a302-4c46-a3a5-8fc9bc1445b7" providerId="AD" clId="Web-{B2F29A67-F02D-6F9C-733C-6FEF4EB39AD8}" dt="2023-10-05T20:27:41.360" v="48" actId="20577"/>
          <ac:spMkLst>
            <pc:docMk/>
            <pc:sldMk cId="2765806191" sldId="275"/>
            <ac:spMk id="3" creationId="{93C71A1E-C125-D613-061D-240D1CB90D8A}"/>
          </ac:spMkLst>
        </pc:spChg>
      </pc:sldChg>
      <pc:sldChg chg="modSp">
        <pc:chgData name="Eriika Etshokin" userId="S::eriika.etshokin@hennepin.us::55532654-a302-4c46-a3a5-8fc9bc1445b7" providerId="AD" clId="Web-{B2F29A67-F02D-6F9C-733C-6FEF4EB39AD8}" dt="2023-10-05T20:28:11.392" v="49" actId="14100"/>
        <pc:sldMkLst>
          <pc:docMk/>
          <pc:sldMk cId="2678170192" sldId="292"/>
        </pc:sldMkLst>
        <pc:grpChg chg="mod">
          <ac:chgData name="Eriika Etshokin" userId="S::eriika.etshokin@hennepin.us::55532654-a302-4c46-a3a5-8fc9bc1445b7" providerId="AD" clId="Web-{B2F29A67-F02D-6F9C-733C-6FEF4EB39AD8}" dt="2023-10-05T20:28:11.392" v="49" actId="14100"/>
          <ac:grpSpMkLst>
            <pc:docMk/>
            <pc:sldMk cId="2678170192" sldId="292"/>
            <ac:grpSpMk id="21" creationId="{215C846D-7560-50FE-0884-EB1D458A3624}"/>
          </ac:grpSpMkLst>
        </pc:grpChg>
      </pc:sldChg>
    </pc:docChg>
  </pc:docChgLst>
  <pc:docChgLst>
    <pc:chgData name="Eriika Etshokin" userId="S::eriika.etshokin@hennepin.us::55532654-a302-4c46-a3a5-8fc9bc1445b7" providerId="AD" clId="Web-{6A2E6AC6-8EC4-72B6-4C95-DB6C054B37B6}"/>
    <pc:docChg chg="modSld">
      <pc:chgData name="Eriika Etshokin" userId="S::eriika.etshokin@hennepin.us::55532654-a302-4c46-a3a5-8fc9bc1445b7" providerId="AD" clId="Web-{6A2E6AC6-8EC4-72B6-4C95-DB6C054B37B6}" dt="2023-12-22T19:38:45.491" v="141"/>
      <pc:docMkLst>
        <pc:docMk/>
      </pc:docMkLst>
      <pc:sldChg chg="addSp delSp modSp">
        <pc:chgData name="Eriika Etshokin" userId="S::eriika.etshokin@hennepin.us::55532654-a302-4c46-a3a5-8fc9bc1445b7" providerId="AD" clId="Web-{6A2E6AC6-8EC4-72B6-4C95-DB6C054B37B6}" dt="2023-12-21T22:05:19.381" v="14"/>
        <pc:sldMkLst>
          <pc:docMk/>
          <pc:sldMk cId="742584079" sldId="280"/>
        </pc:sldMkLst>
        <pc:spChg chg="add del mod">
          <ac:chgData name="Eriika Etshokin" userId="S::eriika.etshokin@hennepin.us::55532654-a302-4c46-a3a5-8fc9bc1445b7" providerId="AD" clId="Web-{6A2E6AC6-8EC4-72B6-4C95-DB6C054B37B6}" dt="2023-12-21T22:03:13.722" v="5"/>
          <ac:spMkLst>
            <pc:docMk/>
            <pc:sldMk cId="742584079" sldId="280"/>
            <ac:spMk id="5" creationId="{8C0B6F1A-C600-5672-9BD0-31CC1C389572}"/>
          </ac:spMkLst>
        </pc:spChg>
        <pc:cxnChg chg="add del mod">
          <ac:chgData name="Eriika Etshokin" userId="S::eriika.etshokin@hennepin.us::55532654-a302-4c46-a3a5-8fc9bc1445b7" providerId="AD" clId="Web-{6A2E6AC6-8EC4-72B6-4C95-DB6C054B37B6}" dt="2023-12-21T22:05:18.427" v="13"/>
          <ac:cxnSpMkLst>
            <pc:docMk/>
            <pc:sldMk cId="742584079" sldId="280"/>
            <ac:cxnSpMk id="6" creationId="{859C70ED-F30F-671C-93E6-FD97BEE6F9F7}"/>
          </ac:cxnSpMkLst>
        </pc:cxnChg>
        <pc:cxnChg chg="add del mod">
          <ac:chgData name="Eriika Etshokin" userId="S::eriika.etshokin@hennepin.us::55532654-a302-4c46-a3a5-8fc9bc1445b7" providerId="AD" clId="Web-{6A2E6AC6-8EC4-72B6-4C95-DB6C054B37B6}" dt="2023-12-21T22:05:19.381" v="14"/>
          <ac:cxnSpMkLst>
            <pc:docMk/>
            <pc:sldMk cId="742584079" sldId="280"/>
            <ac:cxnSpMk id="7" creationId="{30555212-2CB2-EFA4-A728-1D143DFF8F4B}"/>
          </ac:cxnSpMkLst>
        </pc:cxnChg>
      </pc:sldChg>
      <pc:sldChg chg="modSp">
        <pc:chgData name="Eriika Etshokin" userId="S::eriika.etshokin@hennepin.us::55532654-a302-4c46-a3a5-8fc9bc1445b7" providerId="AD" clId="Web-{6A2E6AC6-8EC4-72B6-4C95-DB6C054B37B6}" dt="2023-12-22T19:34:22.409" v="36" actId="20577"/>
        <pc:sldMkLst>
          <pc:docMk/>
          <pc:sldMk cId="2178752064" sldId="285"/>
        </pc:sldMkLst>
        <pc:spChg chg="mod">
          <ac:chgData name="Eriika Etshokin" userId="S::eriika.etshokin@hennepin.us::55532654-a302-4c46-a3a5-8fc9bc1445b7" providerId="AD" clId="Web-{6A2E6AC6-8EC4-72B6-4C95-DB6C054B37B6}" dt="2023-12-22T19:34:22.409" v="36" actId="20577"/>
          <ac:spMkLst>
            <pc:docMk/>
            <pc:sldMk cId="2178752064" sldId="285"/>
            <ac:spMk id="3" creationId="{6E17665A-F306-C88B-BFC6-96217DDB4BE5}"/>
          </ac:spMkLst>
        </pc:spChg>
      </pc:sldChg>
      <pc:sldChg chg="addSp delSp modSp">
        <pc:chgData name="Eriika Etshokin" userId="S::eriika.etshokin@hennepin.us::55532654-a302-4c46-a3a5-8fc9bc1445b7" providerId="AD" clId="Web-{6A2E6AC6-8EC4-72B6-4C95-DB6C054B37B6}" dt="2023-12-22T19:36:12.848" v="139"/>
        <pc:sldMkLst>
          <pc:docMk/>
          <pc:sldMk cId="2896653211" sldId="286"/>
        </pc:sldMkLst>
        <pc:spChg chg="mod">
          <ac:chgData name="Eriika Etshokin" userId="S::eriika.etshokin@hennepin.us::55532654-a302-4c46-a3a5-8fc9bc1445b7" providerId="AD" clId="Web-{6A2E6AC6-8EC4-72B6-4C95-DB6C054B37B6}" dt="2023-12-22T19:35:50.816" v="136" actId="20577"/>
          <ac:spMkLst>
            <pc:docMk/>
            <pc:sldMk cId="2896653211" sldId="286"/>
            <ac:spMk id="3" creationId="{6E17665A-F306-C88B-BFC6-96217DDB4BE5}"/>
          </ac:spMkLst>
        </pc:spChg>
        <pc:picChg chg="add del mod">
          <ac:chgData name="Eriika Etshokin" userId="S::eriika.etshokin@hennepin.us::55532654-a302-4c46-a3a5-8fc9bc1445b7" providerId="AD" clId="Web-{6A2E6AC6-8EC4-72B6-4C95-DB6C054B37B6}" dt="2023-12-22T19:36:12.848" v="139"/>
          <ac:picMkLst>
            <pc:docMk/>
            <pc:sldMk cId="2896653211" sldId="286"/>
            <ac:picMk id="5" creationId="{35AD441A-9DC1-DFC0-730B-1125EDFE58DC}"/>
          </ac:picMkLst>
        </pc:picChg>
      </pc:sldChg>
      <pc:sldChg chg="modSp">
        <pc:chgData name="Eriika Etshokin" userId="S::eriika.etshokin@hennepin.us::55532654-a302-4c46-a3a5-8fc9bc1445b7" providerId="AD" clId="Web-{6A2E6AC6-8EC4-72B6-4C95-DB6C054B37B6}" dt="2023-12-22T19:38:45.491" v="141"/>
        <pc:sldMkLst>
          <pc:docMk/>
          <pc:sldMk cId="2260847476" sldId="289"/>
        </pc:sldMkLst>
        <pc:picChg chg="mod modCrop">
          <ac:chgData name="Eriika Etshokin" userId="S::eriika.etshokin@hennepin.us::55532654-a302-4c46-a3a5-8fc9bc1445b7" providerId="AD" clId="Web-{6A2E6AC6-8EC4-72B6-4C95-DB6C054B37B6}" dt="2023-12-22T19:38:45.491" v="141"/>
          <ac:picMkLst>
            <pc:docMk/>
            <pc:sldMk cId="2260847476" sldId="289"/>
            <ac:picMk id="15" creationId="{40A6D37E-49FA-BF5A-6FC1-CEB6EACF8D33}"/>
          </ac:picMkLst>
        </pc:picChg>
      </pc:sldChg>
      <pc:sldChg chg="modSp">
        <pc:chgData name="Eriika Etshokin" userId="S::eriika.etshokin@hennepin.us::55532654-a302-4c46-a3a5-8fc9bc1445b7" providerId="AD" clId="Web-{6A2E6AC6-8EC4-72B6-4C95-DB6C054B37B6}" dt="2023-12-22T19:34:38.019" v="47"/>
        <pc:sldMkLst>
          <pc:docMk/>
          <pc:sldMk cId="2355696318" sldId="296"/>
        </pc:sldMkLst>
        <pc:graphicFrameChg chg="mod modGraphic">
          <ac:chgData name="Eriika Etshokin" userId="S::eriika.etshokin@hennepin.us::55532654-a302-4c46-a3a5-8fc9bc1445b7" providerId="AD" clId="Web-{6A2E6AC6-8EC4-72B6-4C95-DB6C054B37B6}" dt="2023-12-22T19:34:38.019" v="47"/>
          <ac:graphicFrameMkLst>
            <pc:docMk/>
            <pc:sldMk cId="2355696318" sldId="296"/>
            <ac:graphicFrameMk id="5" creationId="{54BFF9B9-11A2-0061-05C0-94128247620D}"/>
          </ac:graphicFrameMkLst>
        </pc:graphicFrameChg>
      </pc:sldChg>
    </pc:docChg>
  </pc:docChgLst>
  <pc:docChgLst>
    <pc:chgData name="Carissa N Weisdorf" userId="S::carissa.weisdorf@hennepin.us::fb8f6f8e-94ec-41d1-a111-e46ae641b023" providerId="AD" clId="Web-{52AC2D33-86BA-79E2-F90A-E21BEE376337}"/>
    <pc:docChg chg="modSld">
      <pc:chgData name="Carissa N Weisdorf" userId="S::carissa.weisdorf@hennepin.us::fb8f6f8e-94ec-41d1-a111-e46ae641b023" providerId="AD" clId="Web-{52AC2D33-86BA-79E2-F90A-E21BEE376337}" dt="2024-01-29T17:21:02.562" v="31" actId="20577"/>
      <pc:docMkLst>
        <pc:docMk/>
      </pc:docMkLst>
      <pc:sldChg chg="modSp">
        <pc:chgData name="Carissa N Weisdorf" userId="S::carissa.weisdorf@hennepin.us::fb8f6f8e-94ec-41d1-a111-e46ae641b023" providerId="AD" clId="Web-{52AC2D33-86BA-79E2-F90A-E21BEE376337}" dt="2024-01-29T17:21:02.562" v="31" actId="20577"/>
        <pc:sldMkLst>
          <pc:docMk/>
          <pc:sldMk cId="2178752064" sldId="285"/>
        </pc:sldMkLst>
        <pc:spChg chg="mod">
          <ac:chgData name="Carissa N Weisdorf" userId="S::carissa.weisdorf@hennepin.us::fb8f6f8e-94ec-41d1-a111-e46ae641b023" providerId="AD" clId="Web-{52AC2D33-86BA-79E2-F90A-E21BEE376337}" dt="2024-01-29T17:21:02.562" v="31" actId="20577"/>
          <ac:spMkLst>
            <pc:docMk/>
            <pc:sldMk cId="2178752064" sldId="285"/>
            <ac:spMk id="3" creationId="{6E17665A-F306-C88B-BFC6-96217DDB4BE5}"/>
          </ac:spMkLst>
        </pc:spChg>
      </pc:sldChg>
    </pc:docChg>
  </pc:docChgLst>
  <pc:docChgLst>
    <pc:chgData name="Eriika Etshokin" userId="S::eriika.etshokin@hennepin.us::55532654-a302-4c46-a3a5-8fc9bc1445b7" providerId="AD" clId="Web-{88D8D63B-0E99-EEA9-F5E6-AAB24BBCA72B}"/>
    <pc:docChg chg="modSld">
      <pc:chgData name="Eriika Etshokin" userId="S::eriika.etshokin@hennepin.us::55532654-a302-4c46-a3a5-8fc9bc1445b7" providerId="AD" clId="Web-{88D8D63B-0E99-EEA9-F5E6-AAB24BBCA72B}" dt="2024-03-11T15:46:14.851" v="171"/>
      <pc:docMkLst>
        <pc:docMk/>
      </pc:docMkLst>
      <pc:sldChg chg="modSp">
        <pc:chgData name="Eriika Etshokin" userId="S::eriika.etshokin@hennepin.us::55532654-a302-4c46-a3a5-8fc9bc1445b7" providerId="AD" clId="Web-{88D8D63B-0E99-EEA9-F5E6-AAB24BBCA72B}" dt="2024-03-11T15:46:14.851" v="171"/>
        <pc:sldMkLst>
          <pc:docMk/>
          <pc:sldMk cId="707565182" sldId="300"/>
        </pc:sldMkLst>
        <pc:graphicFrameChg chg="mod modGraphic">
          <ac:chgData name="Eriika Etshokin" userId="S::eriika.etshokin@hennepin.us::55532654-a302-4c46-a3a5-8fc9bc1445b7" providerId="AD" clId="Web-{88D8D63B-0E99-EEA9-F5E6-AAB24BBCA72B}" dt="2024-03-11T15:46:14.851" v="171"/>
          <ac:graphicFrameMkLst>
            <pc:docMk/>
            <pc:sldMk cId="707565182" sldId="300"/>
            <ac:graphicFrameMk id="11" creationId="{830D4CF4-A991-97A5-A2CE-EAA74E4E5E04}"/>
          </ac:graphicFrameMkLst>
        </pc:graphicFrameChg>
      </pc:sldChg>
    </pc:docChg>
  </pc:docChgLst>
  <pc:docChgLst>
    <pc:chgData name="Eriika Etshokin" userId="S::eriika.etshokin@hennepin.us::55532654-a302-4c46-a3a5-8fc9bc1445b7" providerId="AD" clId="Web-{578B31E0-793E-712B-F506-59B00762675D}"/>
    <pc:docChg chg="modSld">
      <pc:chgData name="Eriika Etshokin" userId="S::eriika.etshokin@hennepin.us::55532654-a302-4c46-a3a5-8fc9bc1445b7" providerId="AD" clId="Web-{578B31E0-793E-712B-F506-59B00762675D}" dt="2023-10-06T13:49:33.305" v="113" actId="1076"/>
      <pc:docMkLst>
        <pc:docMk/>
      </pc:docMkLst>
      <pc:sldChg chg="addSp delSp modSp">
        <pc:chgData name="Eriika Etshokin" userId="S::eriika.etshokin@hennepin.us::55532654-a302-4c46-a3a5-8fc9bc1445b7" providerId="AD" clId="Web-{578B31E0-793E-712B-F506-59B00762675D}" dt="2023-10-06T13:45:30.094" v="58" actId="1076"/>
        <pc:sldMkLst>
          <pc:docMk/>
          <pc:sldMk cId="2260847476" sldId="289"/>
        </pc:sldMkLst>
        <pc:spChg chg="del">
          <ac:chgData name="Eriika Etshokin" userId="S::eriika.etshokin@hennepin.us::55532654-a302-4c46-a3a5-8fc9bc1445b7" providerId="AD" clId="Web-{578B31E0-793E-712B-F506-59B00762675D}" dt="2023-10-06T13:45:25.344" v="57"/>
          <ac:spMkLst>
            <pc:docMk/>
            <pc:sldMk cId="2260847476" sldId="289"/>
            <ac:spMk id="3" creationId="{449BD624-4687-DA6D-1DB1-66D4B99DDF8B}"/>
          </ac:spMkLst>
        </pc:spChg>
        <pc:spChg chg="add">
          <ac:chgData name="Eriika Etshokin" userId="S::eriika.etshokin@hennepin.us::55532654-a302-4c46-a3a5-8fc9bc1445b7" providerId="AD" clId="Web-{578B31E0-793E-712B-F506-59B00762675D}" dt="2023-10-06T13:45:22.391" v="56"/>
          <ac:spMkLst>
            <pc:docMk/>
            <pc:sldMk cId="2260847476" sldId="289"/>
            <ac:spMk id="7" creationId="{9174BF69-4AFC-454C-9F2E-9D68BB1C326A}"/>
          </ac:spMkLst>
        </pc:spChg>
        <pc:grpChg chg="add mod">
          <ac:chgData name="Eriika Etshokin" userId="S::eriika.etshokin@hennepin.us::55532654-a302-4c46-a3a5-8fc9bc1445b7" providerId="AD" clId="Web-{578B31E0-793E-712B-F506-59B00762675D}" dt="2023-10-06T13:45:30.094" v="58" actId="1076"/>
          <ac:grpSpMkLst>
            <pc:docMk/>
            <pc:sldMk cId="2260847476" sldId="289"/>
            <ac:grpSpMk id="5" creationId="{FB8B228B-F54E-E826-F8F5-9AEDE654EB08}"/>
          </ac:grpSpMkLst>
        </pc:grpChg>
        <pc:picChg chg="add">
          <ac:chgData name="Eriika Etshokin" userId="S::eriika.etshokin@hennepin.us::55532654-a302-4c46-a3a5-8fc9bc1445b7" providerId="AD" clId="Web-{578B31E0-793E-712B-F506-59B00762675D}" dt="2023-10-06T13:45:22.391" v="56"/>
          <ac:picMkLst>
            <pc:docMk/>
            <pc:sldMk cId="2260847476" sldId="289"/>
            <ac:picMk id="6" creationId="{BA6D126A-4F05-06DC-AD6B-11939AF8357D}"/>
          </ac:picMkLst>
        </pc:picChg>
      </pc:sldChg>
      <pc:sldChg chg="addSp delSp modSp">
        <pc:chgData name="Eriika Etshokin" userId="S::eriika.etshokin@hennepin.us::55532654-a302-4c46-a3a5-8fc9bc1445b7" providerId="AD" clId="Web-{578B31E0-793E-712B-F506-59B00762675D}" dt="2023-10-06T13:49:33.305" v="113" actId="1076"/>
        <pc:sldMkLst>
          <pc:docMk/>
          <pc:sldMk cId="2678170192" sldId="292"/>
        </pc:sldMkLst>
        <pc:spChg chg="mod topLvl">
          <ac:chgData name="Eriika Etshokin" userId="S::eriika.etshokin@hennepin.us::55532654-a302-4c46-a3a5-8fc9bc1445b7" providerId="AD" clId="Web-{578B31E0-793E-712B-F506-59B00762675D}" dt="2023-10-06T13:45:09.656" v="54"/>
          <ac:spMkLst>
            <pc:docMk/>
            <pc:sldMk cId="2678170192" sldId="292"/>
            <ac:spMk id="11" creationId="{517A73F7-A2EE-D4DC-DE59-68C8337C475E}"/>
          </ac:spMkLst>
        </pc:spChg>
        <pc:spChg chg="add mod">
          <ac:chgData name="Eriika Etshokin" userId="S::eriika.etshokin@hennepin.us::55532654-a302-4c46-a3a5-8fc9bc1445b7" providerId="AD" clId="Web-{578B31E0-793E-712B-F506-59B00762675D}" dt="2023-10-06T13:44:41.874" v="49" actId="1076"/>
          <ac:spMkLst>
            <pc:docMk/>
            <pc:sldMk cId="2678170192" sldId="292"/>
            <ac:spMk id="23" creationId="{75FD23C3-37E5-4FDC-ACCE-02CA9489CC25}"/>
          </ac:spMkLst>
        </pc:spChg>
        <pc:spChg chg="add mod">
          <ac:chgData name="Eriika Etshokin" userId="S::eriika.etshokin@hennepin.us::55532654-a302-4c46-a3a5-8fc9bc1445b7" providerId="AD" clId="Web-{578B31E0-793E-712B-F506-59B00762675D}" dt="2023-10-06T13:46:44.549" v="98" actId="20577"/>
          <ac:spMkLst>
            <pc:docMk/>
            <pc:sldMk cId="2678170192" sldId="292"/>
            <ac:spMk id="26" creationId="{254CE77E-78DC-5006-1354-83355488B7E8}"/>
          </ac:spMkLst>
        </pc:spChg>
        <pc:grpChg chg="mod">
          <ac:chgData name="Eriika Etshokin" userId="S::eriika.etshokin@hennepin.us::55532654-a302-4c46-a3a5-8fc9bc1445b7" providerId="AD" clId="Web-{578B31E0-793E-712B-F506-59B00762675D}" dt="2023-10-06T13:49:01.319" v="108" actId="1076"/>
          <ac:grpSpMkLst>
            <pc:docMk/>
            <pc:sldMk cId="2678170192" sldId="292"/>
            <ac:grpSpMk id="10" creationId="{36E18FAD-4A58-2E48-CA17-6DD7ABCB1C52}"/>
          </ac:grpSpMkLst>
        </pc:grpChg>
        <pc:grpChg chg="add del">
          <ac:chgData name="Eriika Etshokin" userId="S::eriika.etshokin@hennepin.us::55532654-a302-4c46-a3a5-8fc9bc1445b7" providerId="AD" clId="Web-{578B31E0-793E-712B-F506-59B00762675D}" dt="2023-10-06T13:45:13.906" v="55"/>
          <ac:grpSpMkLst>
            <pc:docMk/>
            <pc:sldMk cId="2678170192" sldId="292"/>
            <ac:grpSpMk id="12" creationId="{31A16141-F603-8949-277C-61A34D4B48B0}"/>
          </ac:grpSpMkLst>
        </pc:grpChg>
        <pc:grpChg chg="mod">
          <ac:chgData name="Eriika Etshokin" userId="S::eriika.etshokin@hennepin.us::55532654-a302-4c46-a3a5-8fc9bc1445b7" providerId="AD" clId="Web-{578B31E0-793E-712B-F506-59B00762675D}" dt="2023-10-06T13:49:33.305" v="113" actId="1076"/>
          <ac:grpSpMkLst>
            <pc:docMk/>
            <pc:sldMk cId="2678170192" sldId="292"/>
            <ac:grpSpMk id="14" creationId="{7C93F701-DE04-0A46-5681-6B108862518A}"/>
          </ac:grpSpMkLst>
        </pc:grpChg>
        <pc:grpChg chg="mod">
          <ac:chgData name="Eriika Etshokin" userId="S::eriika.etshokin@hennepin.us::55532654-a302-4c46-a3a5-8fc9bc1445b7" providerId="AD" clId="Web-{578B31E0-793E-712B-F506-59B00762675D}" dt="2023-10-06T13:49:14.179" v="110" actId="1076"/>
          <ac:grpSpMkLst>
            <pc:docMk/>
            <pc:sldMk cId="2678170192" sldId="292"/>
            <ac:grpSpMk id="18" creationId="{A1C35AD1-4669-B978-00E3-1DC0BFBC42F9}"/>
          </ac:grpSpMkLst>
        </pc:grpChg>
        <pc:grpChg chg="mod">
          <ac:chgData name="Eriika Etshokin" userId="S::eriika.etshokin@hennepin.us::55532654-a302-4c46-a3a5-8fc9bc1445b7" providerId="AD" clId="Web-{578B31E0-793E-712B-F506-59B00762675D}" dt="2023-10-06T13:49:23.726" v="111" actId="1076"/>
          <ac:grpSpMkLst>
            <pc:docMk/>
            <pc:sldMk cId="2678170192" sldId="292"/>
            <ac:grpSpMk id="21" creationId="{215C846D-7560-50FE-0884-EB1D458A3624}"/>
          </ac:grpSpMkLst>
        </pc:grpChg>
        <pc:grpChg chg="add mod">
          <ac:chgData name="Eriika Etshokin" userId="S::eriika.etshokin@hennepin.us::55532654-a302-4c46-a3a5-8fc9bc1445b7" providerId="AD" clId="Web-{578B31E0-793E-712B-F506-59B00762675D}" dt="2023-10-06T13:49:28.805" v="112" actId="1076"/>
          <ac:grpSpMkLst>
            <pc:docMk/>
            <pc:sldMk cId="2678170192" sldId="292"/>
            <ac:grpSpMk id="24" creationId="{D4B19BAB-23FC-976E-FD5C-B28D4B38709E}"/>
          </ac:grpSpMkLst>
        </pc:grpChg>
        <pc:grpChg chg="add mod">
          <ac:chgData name="Eriika Etshokin" userId="S::eriika.etshokin@hennepin.us::55532654-a302-4c46-a3a5-8fc9bc1445b7" providerId="AD" clId="Web-{578B31E0-793E-712B-F506-59B00762675D}" dt="2023-10-06T13:47:17.425" v="103" actId="1076"/>
          <ac:grpSpMkLst>
            <pc:docMk/>
            <pc:sldMk cId="2678170192" sldId="292"/>
            <ac:grpSpMk id="27" creationId="{1ADB5D97-4B5E-8456-042E-4FC682DCC7B3}"/>
          </ac:grpSpMkLst>
        </pc:grpChg>
        <pc:picChg chg="add del mod topLvl">
          <ac:chgData name="Eriika Etshokin" userId="S::eriika.etshokin@hennepin.us::55532654-a302-4c46-a3a5-8fc9bc1445b7" providerId="AD" clId="Web-{578B31E0-793E-712B-F506-59B00762675D}" dt="2023-10-06T13:45:09.656" v="54"/>
          <ac:picMkLst>
            <pc:docMk/>
            <pc:sldMk cId="2678170192" sldId="292"/>
            <ac:picMk id="7" creationId="{BFCD3D40-5DD4-65BA-90A3-153D9B704147}"/>
          </ac:picMkLst>
        </pc:picChg>
        <pc:picChg chg="add mod">
          <ac:chgData name="Eriika Etshokin" userId="S::eriika.etshokin@hennepin.us::55532654-a302-4c46-a3a5-8fc9bc1445b7" providerId="AD" clId="Web-{578B31E0-793E-712B-F506-59B00762675D}" dt="2023-10-06T13:44:31.967" v="47" actId="1076"/>
          <ac:picMkLst>
            <pc:docMk/>
            <pc:sldMk cId="2678170192" sldId="292"/>
            <ac:picMk id="22" creationId="{45F1D349-362D-44D8-1900-CFDABF3A9B5F}"/>
          </ac:picMkLst>
        </pc:picChg>
        <pc:picChg chg="add mod">
          <ac:chgData name="Eriika Etshokin" userId="S::eriika.etshokin@hennepin.us::55532654-a302-4c46-a3a5-8fc9bc1445b7" providerId="AD" clId="Web-{578B31E0-793E-712B-F506-59B00762675D}" dt="2023-10-06T13:47:07.175" v="101" actId="1076"/>
          <ac:picMkLst>
            <pc:docMk/>
            <pc:sldMk cId="2678170192" sldId="292"/>
            <ac:picMk id="25" creationId="{72613047-F6A1-695D-B5EA-DBEB449DD5AF}"/>
          </ac:picMkLst>
        </pc:picChg>
      </pc:sldChg>
    </pc:docChg>
  </pc:docChgLst>
  <pc:docChgLst>
    <pc:chgData name="Aurin Roy" userId="61c1bf51-cec5-4bbf-8b83-103da2712de1" providerId="ADAL" clId="{D0FE27AF-9F6A-435A-8A22-6EC8B97576F7}"/>
    <pc:docChg chg="custSel modSld">
      <pc:chgData name="Aurin Roy" userId="61c1bf51-cec5-4bbf-8b83-103da2712de1" providerId="ADAL" clId="{D0FE27AF-9F6A-435A-8A22-6EC8B97576F7}" dt="2024-01-19T17:10:08.760" v="875" actId="20577"/>
      <pc:docMkLst>
        <pc:docMk/>
      </pc:docMkLst>
      <pc:sldChg chg="modNotesTx">
        <pc:chgData name="Aurin Roy" userId="61c1bf51-cec5-4bbf-8b83-103da2712de1" providerId="ADAL" clId="{D0FE27AF-9F6A-435A-8A22-6EC8B97576F7}" dt="2024-01-19T17:03:44.448" v="390" actId="20577"/>
        <pc:sldMkLst>
          <pc:docMk/>
          <pc:sldMk cId="2178752064" sldId="285"/>
        </pc:sldMkLst>
      </pc:sldChg>
      <pc:sldChg chg="modNotesTx">
        <pc:chgData name="Aurin Roy" userId="61c1bf51-cec5-4bbf-8b83-103da2712de1" providerId="ADAL" clId="{D0FE27AF-9F6A-435A-8A22-6EC8B97576F7}" dt="2024-01-19T17:07:48.137" v="562" actId="20577"/>
        <pc:sldMkLst>
          <pc:docMk/>
          <pc:sldMk cId="2260847476" sldId="289"/>
        </pc:sldMkLst>
      </pc:sldChg>
      <pc:sldChg chg="modNotesTx">
        <pc:chgData name="Aurin Roy" userId="61c1bf51-cec5-4bbf-8b83-103da2712de1" providerId="ADAL" clId="{D0FE27AF-9F6A-435A-8A22-6EC8B97576F7}" dt="2024-01-19T17:09:10.438" v="775" actId="20577"/>
        <pc:sldMkLst>
          <pc:docMk/>
          <pc:sldMk cId="1190677936" sldId="295"/>
        </pc:sldMkLst>
      </pc:sldChg>
      <pc:sldChg chg="modNotesTx">
        <pc:chgData name="Aurin Roy" userId="61c1bf51-cec5-4bbf-8b83-103da2712de1" providerId="ADAL" clId="{D0FE27AF-9F6A-435A-8A22-6EC8B97576F7}" dt="2024-01-19T17:10:08.760" v="875" actId="20577"/>
        <pc:sldMkLst>
          <pc:docMk/>
          <pc:sldMk cId="3411665271" sldId="299"/>
        </pc:sldMkLst>
      </pc:sldChg>
    </pc:docChg>
  </pc:docChgLst>
  <pc:docChgLst>
    <pc:chgData name="Eriika Etshokin" userId="S::eriika.etshokin@hennepin.us::55532654-a302-4c46-a3a5-8fc9bc1445b7" providerId="AD" clId="Web-{3F6CCFBF-61AC-D157-C1D7-B9B22ACE603C}"/>
    <pc:docChg chg="modSld">
      <pc:chgData name="Eriika Etshokin" userId="S::eriika.etshokin@hennepin.us::55532654-a302-4c46-a3a5-8fc9bc1445b7" providerId="AD" clId="Web-{3F6CCFBF-61AC-D157-C1D7-B9B22ACE603C}" dt="2023-12-07T16:15:35.021" v="21"/>
      <pc:docMkLst>
        <pc:docMk/>
      </pc:docMkLst>
      <pc:sldChg chg="modSp">
        <pc:chgData name="Eriika Etshokin" userId="S::eriika.etshokin@hennepin.us::55532654-a302-4c46-a3a5-8fc9bc1445b7" providerId="AD" clId="Web-{3F6CCFBF-61AC-D157-C1D7-B9B22ACE603C}" dt="2023-12-07T16:14:28.239" v="2" actId="20577"/>
        <pc:sldMkLst>
          <pc:docMk/>
          <pc:sldMk cId="2088011096" sldId="288"/>
        </pc:sldMkLst>
        <pc:spChg chg="mod">
          <ac:chgData name="Eriika Etshokin" userId="S::eriika.etshokin@hennepin.us::55532654-a302-4c46-a3a5-8fc9bc1445b7" providerId="AD" clId="Web-{3F6CCFBF-61AC-D157-C1D7-B9B22ACE603C}" dt="2023-12-07T16:14:28.239" v="2" actId="20577"/>
          <ac:spMkLst>
            <pc:docMk/>
            <pc:sldMk cId="2088011096" sldId="288"/>
            <ac:spMk id="3" creationId="{E6CA30D2-847C-A70C-8986-4180EE8BFD73}"/>
          </ac:spMkLst>
        </pc:spChg>
      </pc:sldChg>
      <pc:sldChg chg="addSp delSp modSp">
        <pc:chgData name="Eriika Etshokin" userId="S::eriika.etshokin@hennepin.us::55532654-a302-4c46-a3a5-8fc9bc1445b7" providerId="AD" clId="Web-{3F6CCFBF-61AC-D157-C1D7-B9B22ACE603C}" dt="2023-12-07T16:15:35.021" v="21"/>
        <pc:sldMkLst>
          <pc:docMk/>
          <pc:sldMk cId="2678170192" sldId="292"/>
        </pc:sldMkLst>
        <pc:graphicFrameChg chg="add del mod modGraphic">
          <ac:chgData name="Eriika Etshokin" userId="S::eriika.etshokin@hennepin.us::55532654-a302-4c46-a3a5-8fc9bc1445b7" providerId="AD" clId="Web-{3F6CCFBF-61AC-D157-C1D7-B9B22ACE603C}" dt="2023-12-07T16:15:35.021" v="21"/>
          <ac:graphicFrameMkLst>
            <pc:docMk/>
            <pc:sldMk cId="2678170192" sldId="292"/>
            <ac:graphicFrameMk id="5" creationId="{C1EAD201-B8C0-023D-5C2A-865CACBC4620}"/>
          </ac:graphicFrameMkLst>
        </pc:graphicFrameChg>
        <pc:picChg chg="add del mod">
          <ac:chgData name="Eriika Etshokin" userId="S::eriika.etshokin@hennepin.us::55532654-a302-4c46-a3a5-8fc9bc1445b7" providerId="AD" clId="Web-{3F6CCFBF-61AC-D157-C1D7-B9B22ACE603C}" dt="2023-12-07T16:15:21.568" v="12"/>
          <ac:picMkLst>
            <pc:docMk/>
            <pc:sldMk cId="2678170192" sldId="292"/>
            <ac:picMk id="14" creationId="{CA282CB3-C884-D8DD-BCF8-E0E8077DB72D}"/>
          </ac:picMkLst>
        </pc:picChg>
        <pc:picChg chg="add del mod">
          <ac:chgData name="Eriika Etshokin" userId="S::eriika.etshokin@hennepin.us::55532654-a302-4c46-a3a5-8fc9bc1445b7" providerId="AD" clId="Web-{3F6CCFBF-61AC-D157-C1D7-B9B22ACE603C}" dt="2023-12-07T16:15:26.631" v="18"/>
          <ac:picMkLst>
            <pc:docMk/>
            <pc:sldMk cId="2678170192" sldId="292"/>
            <ac:picMk id="15" creationId="{D50314C4-4402-FD38-2D43-D0EA32ECC1F9}"/>
          </ac:picMkLst>
        </pc:picChg>
        <pc:picChg chg="add del mod">
          <ac:chgData name="Eriika Etshokin" userId="S::eriika.etshokin@hennepin.us::55532654-a302-4c46-a3a5-8fc9bc1445b7" providerId="AD" clId="Web-{3F6CCFBF-61AC-D157-C1D7-B9B22ACE603C}" dt="2023-12-07T16:15:33.756" v="20"/>
          <ac:picMkLst>
            <pc:docMk/>
            <pc:sldMk cId="2678170192" sldId="292"/>
            <ac:picMk id="16" creationId="{5CA0AFF3-CA24-082D-B5DE-D2252C01BC6C}"/>
          </ac:picMkLst>
        </pc:picChg>
      </pc:sldChg>
    </pc:docChg>
  </pc:docChgLst>
  <pc:docChgLst>
    <pc:chgData name="Eriika Etshokin" userId="S::eriika.etshokin@hennepin.us::55532654-a302-4c46-a3a5-8fc9bc1445b7" providerId="AD" clId="Web-{8E68A286-BFC9-26EE-C25E-72F4547FC51C}"/>
    <pc:docChg chg="modSld">
      <pc:chgData name="Eriika Etshokin" userId="S::eriika.etshokin@hennepin.us::55532654-a302-4c46-a3a5-8fc9bc1445b7" providerId="AD" clId="Web-{8E68A286-BFC9-26EE-C25E-72F4547FC51C}" dt="2023-09-28T21:22:25.062" v="2" actId="1076"/>
      <pc:docMkLst>
        <pc:docMk/>
      </pc:docMkLst>
      <pc:sldChg chg="addSp modSp">
        <pc:chgData name="Eriika Etshokin" userId="S::eriika.etshokin@hennepin.us::55532654-a302-4c46-a3a5-8fc9bc1445b7" providerId="AD" clId="Web-{8E68A286-BFC9-26EE-C25E-72F4547FC51C}" dt="2023-09-28T21:22:25.062" v="2" actId="1076"/>
        <pc:sldMkLst>
          <pc:docMk/>
          <pc:sldMk cId="2678170192" sldId="292"/>
        </pc:sldMkLst>
        <pc:picChg chg="add mod">
          <ac:chgData name="Eriika Etshokin" userId="S::eriika.etshokin@hennepin.us::55532654-a302-4c46-a3a5-8fc9bc1445b7" providerId="AD" clId="Web-{8E68A286-BFC9-26EE-C25E-72F4547FC51C}" dt="2023-09-28T21:22:25.062" v="2" actId="1076"/>
          <ac:picMkLst>
            <pc:docMk/>
            <pc:sldMk cId="2678170192" sldId="292"/>
            <ac:picMk id="3" creationId="{18B1B70B-35D0-9257-C572-35574106E0EF}"/>
          </ac:picMkLst>
        </pc:picChg>
      </pc:sldChg>
    </pc:docChg>
  </pc:docChgLst>
  <pc:docChgLst>
    <pc:chgData name="Scott Bilodeau" userId="S::scott.bilodeau@hennepin.us::46d0b148-1129-49ff-aea1-43411fba60a6" providerId="AD" clId="Web-{6A7B2A58-9A3F-8F55-5995-2C97889D1A72}"/>
    <pc:docChg chg="modSld">
      <pc:chgData name="Scott Bilodeau" userId="S::scott.bilodeau@hennepin.us::46d0b148-1129-49ff-aea1-43411fba60a6" providerId="AD" clId="Web-{6A7B2A58-9A3F-8F55-5995-2C97889D1A72}" dt="2024-01-19T22:09:26.369" v="7" actId="14100"/>
      <pc:docMkLst>
        <pc:docMk/>
      </pc:docMkLst>
      <pc:sldChg chg="modSp">
        <pc:chgData name="Scott Bilodeau" userId="S::scott.bilodeau@hennepin.us::46d0b148-1129-49ff-aea1-43411fba60a6" providerId="AD" clId="Web-{6A7B2A58-9A3F-8F55-5995-2C97889D1A72}" dt="2024-01-19T22:09:26.369" v="7" actId="14100"/>
        <pc:sldMkLst>
          <pc:docMk/>
          <pc:sldMk cId="1190677936" sldId="295"/>
        </pc:sldMkLst>
        <pc:spChg chg="mod">
          <ac:chgData name="Scott Bilodeau" userId="S::scott.bilodeau@hennepin.us::46d0b148-1129-49ff-aea1-43411fba60a6" providerId="AD" clId="Web-{6A7B2A58-9A3F-8F55-5995-2C97889D1A72}" dt="2024-01-19T22:09:26.369" v="7" actId="14100"/>
          <ac:spMkLst>
            <pc:docMk/>
            <pc:sldMk cId="1190677936" sldId="295"/>
            <ac:spMk id="18" creationId="{34DFF1BB-45DD-A078-A144-83795060EAF6}"/>
          </ac:spMkLst>
        </pc:spChg>
      </pc:sldChg>
    </pc:docChg>
  </pc:docChgLst>
  <pc:docChgLst>
    <pc:chgData name="Eriika Etshokin" userId="S::eriika.etshokin@hennepin.us::55532654-a302-4c46-a3a5-8fc9bc1445b7" providerId="AD" clId="Web-{E72D4951-706F-A255-8AD9-0A5DD865064F}"/>
    <pc:docChg chg="modSld sldOrd">
      <pc:chgData name="Eriika Etshokin" userId="S::eriika.etshokin@hennepin.us::55532654-a302-4c46-a3a5-8fc9bc1445b7" providerId="AD" clId="Web-{E72D4951-706F-A255-8AD9-0A5DD865064F}" dt="2023-10-05T18:07:26.957" v="425" actId="20577"/>
      <pc:docMkLst>
        <pc:docMk/>
      </pc:docMkLst>
      <pc:sldChg chg="ord">
        <pc:chgData name="Eriika Etshokin" userId="S::eriika.etshokin@hennepin.us::55532654-a302-4c46-a3a5-8fc9bc1445b7" providerId="AD" clId="Web-{E72D4951-706F-A255-8AD9-0A5DD865064F}" dt="2023-10-05T18:04:16.111" v="356"/>
        <pc:sldMkLst>
          <pc:docMk/>
          <pc:sldMk cId="819561175" sldId="274"/>
        </pc:sldMkLst>
      </pc:sldChg>
      <pc:sldChg chg="modSp ord">
        <pc:chgData name="Eriika Etshokin" userId="S::eriika.etshokin@hennepin.us::55532654-a302-4c46-a3a5-8fc9bc1445b7" providerId="AD" clId="Web-{E72D4951-706F-A255-8AD9-0A5DD865064F}" dt="2023-10-05T18:05:41.737" v="414" actId="20577"/>
        <pc:sldMkLst>
          <pc:docMk/>
          <pc:sldMk cId="2765806191" sldId="275"/>
        </pc:sldMkLst>
        <pc:spChg chg="mod">
          <ac:chgData name="Eriika Etshokin" userId="S::eriika.etshokin@hennepin.us::55532654-a302-4c46-a3a5-8fc9bc1445b7" providerId="AD" clId="Web-{E72D4951-706F-A255-8AD9-0A5DD865064F}" dt="2023-10-05T18:05:41.737" v="414" actId="20577"/>
          <ac:spMkLst>
            <pc:docMk/>
            <pc:sldMk cId="2765806191" sldId="275"/>
            <ac:spMk id="3" creationId="{93C71A1E-C125-D613-061D-240D1CB90D8A}"/>
          </ac:spMkLst>
        </pc:spChg>
      </pc:sldChg>
      <pc:sldChg chg="ord">
        <pc:chgData name="Eriika Etshokin" userId="S::eriika.etshokin@hennepin.us::55532654-a302-4c46-a3a5-8fc9bc1445b7" providerId="AD" clId="Web-{E72D4951-706F-A255-8AD9-0A5DD865064F}" dt="2023-10-05T18:05:53.862" v="415"/>
        <pc:sldMkLst>
          <pc:docMk/>
          <pc:sldMk cId="1627086737" sldId="276"/>
        </pc:sldMkLst>
      </pc:sldChg>
      <pc:sldChg chg="modSp">
        <pc:chgData name="Eriika Etshokin" userId="S::eriika.etshokin@hennepin.us::55532654-a302-4c46-a3a5-8fc9bc1445b7" providerId="AD" clId="Web-{E72D4951-706F-A255-8AD9-0A5DD865064F}" dt="2023-10-05T18:07:26.957" v="425" actId="20577"/>
        <pc:sldMkLst>
          <pc:docMk/>
          <pc:sldMk cId="2896653211" sldId="286"/>
        </pc:sldMkLst>
        <pc:spChg chg="mod">
          <ac:chgData name="Eriika Etshokin" userId="S::eriika.etshokin@hennepin.us::55532654-a302-4c46-a3a5-8fc9bc1445b7" providerId="AD" clId="Web-{E72D4951-706F-A255-8AD9-0A5DD865064F}" dt="2023-10-05T18:07:26.957" v="425" actId="20577"/>
          <ac:spMkLst>
            <pc:docMk/>
            <pc:sldMk cId="2896653211" sldId="286"/>
            <ac:spMk id="3" creationId="{6E17665A-F306-C88B-BFC6-96217DDB4BE5}"/>
          </ac:spMkLst>
        </pc:spChg>
      </pc:sldChg>
      <pc:sldChg chg="addSp delSp modSp">
        <pc:chgData name="Eriika Etshokin" userId="S::eriika.etshokin@hennepin.us::55532654-a302-4c46-a3a5-8fc9bc1445b7" providerId="AD" clId="Web-{E72D4951-706F-A255-8AD9-0A5DD865064F}" dt="2023-10-05T18:03:35.954" v="354" actId="1076"/>
        <pc:sldMkLst>
          <pc:docMk/>
          <pc:sldMk cId="2678170192" sldId="292"/>
        </pc:sldMkLst>
        <pc:spChg chg="add mod">
          <ac:chgData name="Eriika Etshokin" userId="S::eriika.etshokin@hennepin.us::55532654-a302-4c46-a3a5-8fc9bc1445b7" providerId="AD" clId="Web-{E72D4951-706F-A255-8AD9-0A5DD865064F}" dt="2023-10-05T17:33:48.930" v="183" actId="20577"/>
          <ac:spMkLst>
            <pc:docMk/>
            <pc:sldMk cId="2678170192" sldId="292"/>
            <ac:spMk id="9" creationId="{D795617E-A3AC-22B6-EBE1-CDCB49C39B69}"/>
          </ac:spMkLst>
        </pc:spChg>
        <pc:spChg chg="add mod">
          <ac:chgData name="Eriika Etshokin" userId="S::eriika.etshokin@hennepin.us::55532654-a302-4c46-a3a5-8fc9bc1445b7" providerId="AD" clId="Web-{E72D4951-706F-A255-8AD9-0A5DD865064F}" dt="2023-10-05T17:33:52.837" v="184" actId="20577"/>
          <ac:spMkLst>
            <pc:docMk/>
            <pc:sldMk cId="2678170192" sldId="292"/>
            <ac:spMk id="11" creationId="{517A73F7-A2EE-D4DC-DE59-68C8337C475E}"/>
          </ac:spMkLst>
        </pc:spChg>
        <pc:spChg chg="add mod">
          <ac:chgData name="Eriika Etshokin" userId="S::eriika.etshokin@hennepin.us::55532654-a302-4c46-a3a5-8fc9bc1445b7" providerId="AD" clId="Web-{E72D4951-706F-A255-8AD9-0A5DD865064F}" dt="2023-10-05T17:33:54.946" v="186" actId="20577"/>
          <ac:spMkLst>
            <pc:docMk/>
            <pc:sldMk cId="2678170192" sldId="292"/>
            <ac:spMk id="13" creationId="{1D534794-BB64-0A86-C716-7F28A55F336E}"/>
          </ac:spMkLst>
        </pc:spChg>
        <pc:spChg chg="add mod">
          <ac:chgData name="Eriika Etshokin" userId="S::eriika.etshokin@hennepin.us::55532654-a302-4c46-a3a5-8fc9bc1445b7" providerId="AD" clId="Web-{E72D4951-706F-A255-8AD9-0A5DD865064F}" dt="2023-10-05T17:37:34.605" v="279" actId="1076"/>
          <ac:spMkLst>
            <pc:docMk/>
            <pc:sldMk cId="2678170192" sldId="292"/>
            <ac:spMk id="15" creationId="{CB00ACC8-3982-36F1-D482-F3F6ED2E3590}"/>
          </ac:spMkLst>
        </pc:spChg>
        <pc:spChg chg="add mod">
          <ac:chgData name="Eriika Etshokin" userId="S::eriika.etshokin@hennepin.us::55532654-a302-4c46-a3a5-8fc9bc1445b7" providerId="AD" clId="Web-{E72D4951-706F-A255-8AD9-0A5DD865064F}" dt="2023-10-05T17:37:14.480" v="275" actId="20577"/>
          <ac:spMkLst>
            <pc:docMk/>
            <pc:sldMk cId="2678170192" sldId="292"/>
            <ac:spMk id="17" creationId="{A87FF424-C8D3-751B-F210-520D2C50DA2D}"/>
          </ac:spMkLst>
        </pc:spChg>
        <pc:spChg chg="add mod topLvl">
          <ac:chgData name="Eriika Etshokin" userId="S::eriika.etshokin@hennepin.us::55532654-a302-4c46-a3a5-8fc9bc1445b7" providerId="AD" clId="Web-{E72D4951-706F-A255-8AD9-0A5DD865064F}" dt="2023-10-05T17:59:32.951" v="347"/>
          <ac:spMkLst>
            <pc:docMk/>
            <pc:sldMk cId="2678170192" sldId="292"/>
            <ac:spMk id="20" creationId="{EB4D7B24-61F2-73E6-4232-05382B0C5682}"/>
          </ac:spMkLst>
        </pc:spChg>
        <pc:grpChg chg="add mod">
          <ac:chgData name="Eriika Etshokin" userId="S::eriika.etshokin@hennepin.us::55532654-a302-4c46-a3a5-8fc9bc1445b7" providerId="AD" clId="Web-{E72D4951-706F-A255-8AD9-0A5DD865064F}" dt="2023-10-05T17:36:15.526" v="268" actId="1076"/>
          <ac:grpSpMkLst>
            <pc:docMk/>
            <pc:sldMk cId="2678170192" sldId="292"/>
            <ac:grpSpMk id="10" creationId="{36E18FAD-4A58-2E48-CA17-6DD7ABCB1C52}"/>
          </ac:grpSpMkLst>
        </pc:grpChg>
        <pc:grpChg chg="add mod">
          <ac:chgData name="Eriika Etshokin" userId="S::eriika.etshokin@hennepin.us::55532654-a302-4c46-a3a5-8fc9bc1445b7" providerId="AD" clId="Web-{E72D4951-706F-A255-8AD9-0A5DD865064F}" dt="2023-10-05T17:37:44.652" v="283" actId="1076"/>
          <ac:grpSpMkLst>
            <pc:docMk/>
            <pc:sldMk cId="2678170192" sldId="292"/>
            <ac:grpSpMk id="12" creationId="{31A16141-F603-8949-277C-61A34D4B48B0}"/>
          </ac:grpSpMkLst>
        </pc:grpChg>
        <pc:grpChg chg="add mod">
          <ac:chgData name="Eriika Etshokin" userId="S::eriika.etshokin@hennepin.us::55532654-a302-4c46-a3a5-8fc9bc1445b7" providerId="AD" clId="Web-{E72D4951-706F-A255-8AD9-0A5DD865064F}" dt="2023-10-05T17:36:08.151" v="265" actId="1076"/>
          <ac:grpSpMkLst>
            <pc:docMk/>
            <pc:sldMk cId="2678170192" sldId="292"/>
            <ac:grpSpMk id="14" creationId="{7C93F701-DE04-0A46-5681-6B108862518A}"/>
          </ac:grpSpMkLst>
        </pc:grpChg>
        <pc:grpChg chg="add mod">
          <ac:chgData name="Eriika Etshokin" userId="S::eriika.etshokin@hennepin.us::55532654-a302-4c46-a3a5-8fc9bc1445b7" providerId="AD" clId="Web-{E72D4951-706F-A255-8AD9-0A5DD865064F}" dt="2023-10-05T17:37:23.558" v="276" actId="14100"/>
          <ac:grpSpMkLst>
            <pc:docMk/>
            <pc:sldMk cId="2678170192" sldId="292"/>
            <ac:grpSpMk id="16" creationId="{C41618F9-274A-5CB4-5F7C-F6FE82F3FF90}"/>
          </ac:grpSpMkLst>
        </pc:grpChg>
        <pc:grpChg chg="add mod">
          <ac:chgData name="Eriika Etshokin" userId="S::eriika.etshokin@hennepin.us::55532654-a302-4c46-a3a5-8fc9bc1445b7" providerId="AD" clId="Web-{E72D4951-706F-A255-8AD9-0A5DD865064F}" dt="2023-10-05T17:37:42.855" v="282" actId="1076"/>
          <ac:grpSpMkLst>
            <pc:docMk/>
            <pc:sldMk cId="2678170192" sldId="292"/>
            <ac:grpSpMk id="18" creationId="{A1C35AD1-4669-B978-00E3-1DC0BFBC42F9}"/>
          </ac:grpSpMkLst>
        </pc:grpChg>
        <pc:grpChg chg="add del mod">
          <ac:chgData name="Eriika Etshokin" userId="S::eriika.etshokin@hennepin.us::55532654-a302-4c46-a3a5-8fc9bc1445b7" providerId="AD" clId="Web-{E72D4951-706F-A255-8AD9-0A5DD865064F}" dt="2023-10-05T17:47:51.723" v="332"/>
          <ac:grpSpMkLst>
            <pc:docMk/>
            <pc:sldMk cId="2678170192" sldId="292"/>
            <ac:grpSpMk id="21" creationId="{C0F1782B-1A5E-DD2E-F82D-6C5C2648E014}"/>
          </ac:grpSpMkLst>
        </pc:grpChg>
        <pc:grpChg chg="add del">
          <ac:chgData name="Eriika Etshokin" userId="S::eriika.etshokin@hennepin.us::55532654-a302-4c46-a3a5-8fc9bc1445b7" providerId="AD" clId="Web-{E72D4951-706F-A255-8AD9-0A5DD865064F}" dt="2023-10-05T17:59:32.951" v="347"/>
          <ac:grpSpMkLst>
            <pc:docMk/>
            <pc:sldMk cId="2678170192" sldId="292"/>
            <ac:grpSpMk id="25" creationId="{8B51A1B3-0EA2-5DFC-A6F7-3504EA4736ED}"/>
          </ac:grpSpMkLst>
        </pc:grpChg>
        <pc:grpChg chg="add mod">
          <ac:chgData name="Eriika Etshokin" userId="S::eriika.etshokin@hennepin.us::55532654-a302-4c46-a3a5-8fc9bc1445b7" providerId="AD" clId="Web-{E72D4951-706F-A255-8AD9-0A5DD865064F}" dt="2023-10-05T18:03:35.954" v="354" actId="1076"/>
          <ac:grpSpMkLst>
            <pc:docMk/>
            <pc:sldMk cId="2678170192" sldId="292"/>
            <ac:grpSpMk id="27" creationId="{EF7AE17B-7B97-ABBD-48EE-3A8244347EDA}"/>
          </ac:grpSpMkLst>
        </pc:grpChg>
        <pc:picChg chg="mod">
          <ac:chgData name="Eriika Etshokin" userId="S::eriika.etshokin@hennepin.us::55532654-a302-4c46-a3a5-8fc9bc1445b7" providerId="AD" clId="Web-{E72D4951-706F-A255-8AD9-0A5DD865064F}" dt="2023-10-05T17:37:09.324" v="274"/>
          <ac:picMkLst>
            <pc:docMk/>
            <pc:sldMk cId="2678170192" sldId="292"/>
            <ac:picMk id="3" creationId="{18B1B70B-35D0-9257-C572-35574106E0EF}"/>
          </ac:picMkLst>
        </pc:picChg>
        <pc:picChg chg="mod">
          <ac:chgData name="Eriika Etshokin" userId="S::eriika.etshokin@hennepin.us::55532654-a302-4c46-a3a5-8fc9bc1445b7" providerId="AD" clId="Web-{E72D4951-706F-A255-8AD9-0A5DD865064F}" dt="2023-10-05T17:36:56.339" v="272"/>
          <ac:picMkLst>
            <pc:docMk/>
            <pc:sldMk cId="2678170192" sldId="292"/>
            <ac:picMk id="5" creationId="{EFC49CFD-7667-AC05-C29B-94C8D19AF0C0}"/>
          </ac:picMkLst>
        </pc:picChg>
        <pc:picChg chg="mod modCrop">
          <ac:chgData name="Eriika Etshokin" userId="S::eriika.etshokin@hennepin.us::55532654-a302-4c46-a3a5-8fc9bc1445b7" providerId="AD" clId="Web-{E72D4951-706F-A255-8AD9-0A5DD865064F}" dt="2023-10-05T17:36:47.698" v="271"/>
          <ac:picMkLst>
            <pc:docMk/>
            <pc:sldMk cId="2678170192" sldId="292"/>
            <ac:picMk id="6" creationId="{041262E0-C04D-C92F-9293-6019EB249467}"/>
          </ac:picMkLst>
        </pc:picChg>
        <pc:picChg chg="mod">
          <ac:chgData name="Eriika Etshokin" userId="S::eriika.etshokin@hennepin.us::55532654-a302-4c46-a3a5-8fc9bc1445b7" providerId="AD" clId="Web-{E72D4951-706F-A255-8AD9-0A5DD865064F}" dt="2023-10-05T17:37:03.527" v="273"/>
          <ac:picMkLst>
            <pc:docMk/>
            <pc:sldMk cId="2678170192" sldId="292"/>
            <ac:picMk id="7" creationId="{BFCD3D40-5DD4-65BA-90A3-153D9B704147}"/>
          </ac:picMkLst>
        </pc:picChg>
        <pc:picChg chg="mod">
          <ac:chgData name="Eriika Etshokin" userId="S::eriika.etshokin@hennepin.us::55532654-a302-4c46-a3a5-8fc9bc1445b7" providerId="AD" clId="Web-{E72D4951-706F-A255-8AD9-0A5DD865064F}" dt="2023-10-05T17:36:37.323" v="270"/>
          <ac:picMkLst>
            <pc:docMk/>
            <pc:sldMk cId="2678170192" sldId="292"/>
            <ac:picMk id="8" creationId="{7B808623-ADE4-CF57-8280-3FD29690CB34}"/>
          </ac:picMkLst>
        </pc:picChg>
        <pc:picChg chg="add del mod topLvl modCrop">
          <ac:chgData name="Eriika Etshokin" userId="S::eriika.etshokin@hennepin.us::55532654-a302-4c46-a3a5-8fc9bc1445b7" providerId="AD" clId="Web-{E72D4951-706F-A255-8AD9-0A5DD865064F}" dt="2023-10-05T17:47:51.723" v="332"/>
          <ac:picMkLst>
            <pc:docMk/>
            <pc:sldMk cId="2678170192" sldId="292"/>
            <ac:picMk id="19" creationId="{68393DD2-AE5E-FCFC-9A92-3211260C3284}"/>
          </ac:picMkLst>
        </pc:picChg>
        <pc:picChg chg="add del mod">
          <ac:chgData name="Eriika Etshokin" userId="S::eriika.etshokin@hennepin.us::55532654-a302-4c46-a3a5-8fc9bc1445b7" providerId="AD" clId="Web-{E72D4951-706F-A255-8AD9-0A5DD865064F}" dt="2023-10-05T17:49:52.693" v="335"/>
          <ac:picMkLst>
            <pc:docMk/>
            <pc:sldMk cId="2678170192" sldId="292"/>
            <ac:picMk id="22" creationId="{CF399C46-5D1D-1929-2A57-EB26DB235040}"/>
          </ac:picMkLst>
        </pc:picChg>
        <pc:picChg chg="add del mod">
          <ac:chgData name="Eriika Etshokin" userId="S::eriika.etshokin@hennepin.us::55532654-a302-4c46-a3a5-8fc9bc1445b7" providerId="AD" clId="Web-{E72D4951-706F-A255-8AD9-0A5DD865064F}" dt="2023-10-05T17:58:43.841" v="338"/>
          <ac:picMkLst>
            <pc:docMk/>
            <pc:sldMk cId="2678170192" sldId="292"/>
            <ac:picMk id="23" creationId="{103A5722-2D7C-B06F-8D88-AF79183B6F30}"/>
          </ac:picMkLst>
        </pc:picChg>
        <pc:picChg chg="add del mod topLvl">
          <ac:chgData name="Eriika Etshokin" userId="S::eriika.etshokin@hennepin.us::55532654-a302-4c46-a3a5-8fc9bc1445b7" providerId="AD" clId="Web-{E72D4951-706F-A255-8AD9-0A5DD865064F}" dt="2023-10-05T17:59:32.951" v="347"/>
          <ac:picMkLst>
            <pc:docMk/>
            <pc:sldMk cId="2678170192" sldId="292"/>
            <ac:picMk id="24" creationId="{0CCAD926-7106-F8BE-D06A-B345F0B4F509}"/>
          </ac:picMkLst>
        </pc:picChg>
        <pc:picChg chg="add mod">
          <ac:chgData name="Eriika Etshokin" userId="S::eriika.etshokin@hennepin.us::55532654-a302-4c46-a3a5-8fc9bc1445b7" providerId="AD" clId="Web-{E72D4951-706F-A255-8AD9-0A5DD865064F}" dt="2023-10-05T18:03:29.985" v="353"/>
          <ac:picMkLst>
            <pc:docMk/>
            <pc:sldMk cId="2678170192" sldId="292"/>
            <ac:picMk id="26" creationId="{575F075C-BCA7-E325-D7B0-9EF44AF254BB}"/>
          </ac:picMkLst>
        </pc:picChg>
      </pc:sldChg>
    </pc:docChg>
  </pc:docChgLst>
  <pc:docChgLst>
    <pc:chgData name="Eriika Etshokin" userId="S::eriika.etshokin@hennepin.us::55532654-a302-4c46-a3a5-8fc9bc1445b7" providerId="AD" clId="Web-{829A54F0-BD6D-6143-81FE-B5A6DD202A1B}"/>
    <pc:docChg chg="addSld modSld">
      <pc:chgData name="Eriika Etshokin" userId="S::eriika.etshokin@hennepin.us::55532654-a302-4c46-a3a5-8fc9bc1445b7" providerId="AD" clId="Web-{829A54F0-BD6D-6143-81FE-B5A6DD202A1B}" dt="2023-09-27T20:48:35.087" v="61" actId="1076"/>
      <pc:docMkLst>
        <pc:docMk/>
      </pc:docMkLst>
      <pc:sldChg chg="addSp delSp modSp new">
        <pc:chgData name="Eriika Etshokin" userId="S::eriika.etshokin@hennepin.us::55532654-a302-4c46-a3a5-8fc9bc1445b7" providerId="AD" clId="Web-{829A54F0-BD6D-6143-81FE-B5A6DD202A1B}" dt="2023-09-27T20:48:35.087" v="61" actId="1076"/>
        <pc:sldMkLst>
          <pc:docMk/>
          <pc:sldMk cId="2678170192" sldId="292"/>
        </pc:sldMkLst>
        <pc:spChg chg="mod">
          <ac:chgData name="Eriika Etshokin" userId="S::eriika.etshokin@hennepin.us::55532654-a302-4c46-a3a5-8fc9bc1445b7" providerId="AD" clId="Web-{829A54F0-BD6D-6143-81FE-B5A6DD202A1B}" dt="2023-09-27T16:58:40.144" v="2" actId="20577"/>
          <ac:spMkLst>
            <pc:docMk/>
            <pc:sldMk cId="2678170192" sldId="292"/>
            <ac:spMk id="2" creationId="{63A79BAD-24AB-A4BE-9BC4-BDD22D26936D}"/>
          </ac:spMkLst>
        </pc:spChg>
        <pc:spChg chg="add del mod">
          <ac:chgData name="Eriika Etshokin" userId="S::eriika.etshokin@hennepin.us::55532654-a302-4c46-a3a5-8fc9bc1445b7" providerId="AD" clId="Web-{829A54F0-BD6D-6143-81FE-B5A6DD202A1B}" dt="2023-09-27T20:48:01.430" v="51"/>
          <ac:spMkLst>
            <pc:docMk/>
            <pc:sldMk cId="2678170192" sldId="292"/>
            <ac:spMk id="3" creationId="{9B417E27-05CA-C5B0-CF3D-2593B7414C39}"/>
          </ac:spMkLst>
        </pc:spChg>
        <pc:spChg chg="del">
          <ac:chgData name="Eriika Etshokin" userId="S::eriika.etshokin@hennepin.us::55532654-a302-4c46-a3a5-8fc9bc1445b7" providerId="AD" clId="Web-{829A54F0-BD6D-6143-81FE-B5A6DD202A1B}" dt="2023-09-27T16:58:42.566" v="3"/>
          <ac:spMkLst>
            <pc:docMk/>
            <pc:sldMk cId="2678170192" sldId="292"/>
            <ac:spMk id="3" creationId="{DBDE0269-94D0-3B3B-D5B1-B423933E3F88}"/>
          </ac:spMkLst>
        </pc:spChg>
        <pc:spChg chg="add del mod">
          <ac:chgData name="Eriika Etshokin" userId="S::eriika.etshokin@hennepin.us::55532654-a302-4c46-a3a5-8fc9bc1445b7" providerId="AD" clId="Web-{829A54F0-BD6D-6143-81FE-B5A6DD202A1B}" dt="2023-09-27T20:45:45.366" v="29"/>
          <ac:spMkLst>
            <pc:docMk/>
            <pc:sldMk cId="2678170192" sldId="292"/>
            <ac:spMk id="8" creationId="{136A0329-B8E8-2A0D-77AF-7601BE8F2D1F}"/>
          </ac:spMkLst>
        </pc:spChg>
        <pc:spChg chg="add del">
          <ac:chgData name="Eriika Etshokin" userId="S::eriika.etshokin@hennepin.us::55532654-a302-4c46-a3a5-8fc9bc1445b7" providerId="AD" clId="Web-{829A54F0-BD6D-6143-81FE-B5A6DD202A1B}" dt="2023-09-27T20:48:26.915" v="54"/>
          <ac:spMkLst>
            <pc:docMk/>
            <pc:sldMk cId="2678170192" sldId="292"/>
            <ac:spMk id="9" creationId="{D06E313B-ACEC-4A52-1F54-1261E32719E9}"/>
          </ac:spMkLst>
        </pc:spChg>
        <pc:spChg chg="add del">
          <ac:chgData name="Eriika Etshokin" userId="S::eriika.etshokin@hennepin.us::55532654-a302-4c46-a3a5-8fc9bc1445b7" providerId="AD" clId="Web-{829A54F0-BD6D-6143-81FE-B5A6DD202A1B}" dt="2023-09-27T20:48:26.993" v="56"/>
          <ac:spMkLst>
            <pc:docMk/>
            <pc:sldMk cId="2678170192" sldId="292"/>
            <ac:spMk id="10" creationId="{326C9383-2FD0-6411-1405-D4DE9D589394}"/>
          </ac:spMkLst>
        </pc:spChg>
        <pc:picChg chg="add mod">
          <ac:chgData name="Eriika Etshokin" userId="S::eriika.etshokin@hennepin.us::55532654-a302-4c46-a3a5-8fc9bc1445b7" providerId="AD" clId="Web-{829A54F0-BD6D-6143-81FE-B5A6DD202A1B}" dt="2023-09-27T20:48:29.384" v="58" actId="14100"/>
          <ac:picMkLst>
            <pc:docMk/>
            <pc:sldMk cId="2678170192" sldId="292"/>
            <ac:picMk id="5" creationId="{EFC49CFD-7667-AC05-C29B-94C8D19AF0C0}"/>
          </ac:picMkLst>
        </pc:picChg>
        <pc:picChg chg="add mod">
          <ac:chgData name="Eriika Etshokin" userId="S::eriika.etshokin@hennepin.us::55532654-a302-4c46-a3a5-8fc9bc1445b7" providerId="AD" clId="Web-{829A54F0-BD6D-6143-81FE-B5A6DD202A1B}" dt="2023-09-27T20:48:35.087" v="61" actId="1076"/>
          <ac:picMkLst>
            <pc:docMk/>
            <pc:sldMk cId="2678170192" sldId="292"/>
            <ac:picMk id="6" creationId="{041262E0-C04D-C92F-9293-6019EB249467}"/>
          </ac:picMkLst>
        </pc:picChg>
        <pc:picChg chg="add mod">
          <ac:chgData name="Eriika Etshokin" userId="S::eriika.etshokin@hennepin.us::55532654-a302-4c46-a3a5-8fc9bc1445b7" providerId="AD" clId="Web-{829A54F0-BD6D-6143-81FE-B5A6DD202A1B}" dt="2023-09-27T20:48:33.071" v="60" actId="14100"/>
          <ac:picMkLst>
            <pc:docMk/>
            <pc:sldMk cId="2678170192" sldId="292"/>
            <ac:picMk id="7" creationId="{BFCD3D40-5DD4-65BA-90A3-153D9B704147}"/>
          </ac:picMkLst>
        </pc:picChg>
      </pc:sldChg>
    </pc:docChg>
  </pc:docChgLst>
  <pc:docChgLst>
    <pc:chgData name="Eriika Etshokin" userId="S::eriika.etshokin@hennepin.us::55532654-a302-4c46-a3a5-8fc9bc1445b7" providerId="AD" clId="Web-{7D612483-649D-EFF0-8D3D-095144314500}"/>
    <pc:docChg chg="addSld delSld modSld sldOrd">
      <pc:chgData name="Eriika Etshokin" userId="S::eriika.etshokin@hennepin.us::55532654-a302-4c46-a3a5-8fc9bc1445b7" providerId="AD" clId="Web-{7D612483-649D-EFF0-8D3D-095144314500}" dt="2023-12-21T18:40:24.798" v="1013" actId="20577"/>
      <pc:docMkLst>
        <pc:docMk/>
      </pc:docMkLst>
      <pc:sldChg chg="modSp">
        <pc:chgData name="Eriika Etshokin" userId="S::eriika.etshokin@hennepin.us::55532654-a302-4c46-a3a5-8fc9bc1445b7" providerId="AD" clId="Web-{7D612483-649D-EFF0-8D3D-095144314500}" dt="2023-12-21T18:13:59.951" v="98" actId="1076"/>
        <pc:sldMkLst>
          <pc:docMk/>
          <pc:sldMk cId="742584079" sldId="280"/>
        </pc:sldMkLst>
        <pc:spChg chg="mod">
          <ac:chgData name="Eriika Etshokin" userId="S::eriika.etshokin@hennepin.us::55532654-a302-4c46-a3a5-8fc9bc1445b7" providerId="AD" clId="Web-{7D612483-649D-EFF0-8D3D-095144314500}" dt="2023-12-21T18:13:59.951" v="98" actId="1076"/>
          <ac:spMkLst>
            <pc:docMk/>
            <pc:sldMk cId="742584079" sldId="280"/>
            <ac:spMk id="3" creationId="{D5FF2C46-68BC-7A10-DE1F-0CBFE8E4C6BF}"/>
          </ac:spMkLst>
        </pc:spChg>
      </pc:sldChg>
      <pc:sldChg chg="modSp">
        <pc:chgData name="Eriika Etshokin" userId="S::eriika.etshokin@hennepin.us::55532654-a302-4c46-a3a5-8fc9bc1445b7" providerId="AD" clId="Web-{7D612483-649D-EFF0-8D3D-095144314500}" dt="2023-12-21T18:36:41.436" v="815" actId="20577"/>
        <pc:sldMkLst>
          <pc:docMk/>
          <pc:sldMk cId="2178752064" sldId="285"/>
        </pc:sldMkLst>
        <pc:spChg chg="mod">
          <ac:chgData name="Eriika Etshokin" userId="S::eriika.etshokin@hennepin.us::55532654-a302-4c46-a3a5-8fc9bc1445b7" providerId="AD" clId="Web-{7D612483-649D-EFF0-8D3D-095144314500}" dt="2023-12-21T18:36:41.436" v="815" actId="20577"/>
          <ac:spMkLst>
            <pc:docMk/>
            <pc:sldMk cId="2178752064" sldId="285"/>
            <ac:spMk id="3" creationId="{6E17665A-F306-C88B-BFC6-96217DDB4BE5}"/>
          </ac:spMkLst>
        </pc:spChg>
      </pc:sldChg>
      <pc:sldChg chg="modSp">
        <pc:chgData name="Eriika Etshokin" userId="S::eriika.etshokin@hennepin.us::55532654-a302-4c46-a3a5-8fc9bc1445b7" providerId="AD" clId="Web-{7D612483-649D-EFF0-8D3D-095144314500}" dt="2023-12-21T18:38:20.015" v="916"/>
        <pc:sldMkLst>
          <pc:docMk/>
          <pc:sldMk cId="2896653211" sldId="286"/>
        </pc:sldMkLst>
        <pc:spChg chg="mod">
          <ac:chgData name="Eriika Etshokin" userId="S::eriika.etshokin@hennepin.us::55532654-a302-4c46-a3a5-8fc9bc1445b7" providerId="AD" clId="Web-{7D612483-649D-EFF0-8D3D-095144314500}" dt="2023-12-21T18:38:20.015" v="916"/>
          <ac:spMkLst>
            <pc:docMk/>
            <pc:sldMk cId="2896653211" sldId="286"/>
            <ac:spMk id="3" creationId="{6E17665A-F306-C88B-BFC6-96217DDB4BE5}"/>
          </ac:spMkLst>
        </pc:spChg>
      </pc:sldChg>
      <pc:sldChg chg="del">
        <pc:chgData name="Eriika Etshokin" userId="S::eriika.etshokin@hennepin.us::55532654-a302-4c46-a3a5-8fc9bc1445b7" providerId="AD" clId="Web-{7D612483-649D-EFF0-8D3D-095144314500}" dt="2023-12-21T18:11:28.856" v="13"/>
        <pc:sldMkLst>
          <pc:docMk/>
          <pc:sldMk cId="883153005" sldId="287"/>
        </pc:sldMkLst>
      </pc:sldChg>
      <pc:sldChg chg="modSp">
        <pc:chgData name="Eriika Etshokin" userId="S::eriika.etshokin@hennepin.us::55532654-a302-4c46-a3a5-8fc9bc1445b7" providerId="AD" clId="Web-{7D612483-649D-EFF0-8D3D-095144314500}" dt="2023-12-21T18:33:32.575" v="741" actId="1076"/>
        <pc:sldMkLst>
          <pc:docMk/>
          <pc:sldMk cId="2088011096" sldId="288"/>
        </pc:sldMkLst>
        <pc:spChg chg="mod">
          <ac:chgData name="Eriika Etshokin" userId="S::eriika.etshokin@hennepin.us::55532654-a302-4c46-a3a5-8fc9bc1445b7" providerId="AD" clId="Web-{7D612483-649D-EFF0-8D3D-095144314500}" dt="2023-12-21T18:33:09.699" v="734"/>
          <ac:spMkLst>
            <pc:docMk/>
            <pc:sldMk cId="2088011096" sldId="288"/>
            <ac:spMk id="3" creationId="{E6CA30D2-847C-A70C-8986-4180EE8BFD73}"/>
          </ac:spMkLst>
        </pc:spChg>
        <pc:spChg chg="mod">
          <ac:chgData name="Eriika Etshokin" userId="S::eriika.etshokin@hennepin.us::55532654-a302-4c46-a3a5-8fc9bc1445b7" providerId="AD" clId="Web-{7D612483-649D-EFF0-8D3D-095144314500}" dt="2023-12-21T18:33:24.903" v="738" actId="20577"/>
          <ac:spMkLst>
            <pc:docMk/>
            <pc:sldMk cId="2088011096" sldId="288"/>
            <ac:spMk id="16" creationId="{072D3FAD-56CE-4743-6DDC-3CE3281C28CD}"/>
          </ac:spMkLst>
        </pc:spChg>
        <pc:spChg chg="mod">
          <ac:chgData name="Eriika Etshokin" userId="S::eriika.etshokin@hennepin.us::55532654-a302-4c46-a3a5-8fc9bc1445b7" providerId="AD" clId="Web-{7D612483-649D-EFF0-8D3D-095144314500}" dt="2023-12-21T18:33:32.575" v="741" actId="1076"/>
          <ac:spMkLst>
            <pc:docMk/>
            <pc:sldMk cId="2088011096" sldId="288"/>
            <ac:spMk id="17" creationId="{C71776BF-CA65-7FFD-8FE1-DC03B9D833D0}"/>
          </ac:spMkLst>
        </pc:spChg>
        <pc:picChg chg="mod">
          <ac:chgData name="Eriika Etshokin" userId="S::eriika.etshokin@hennepin.us::55532654-a302-4c46-a3a5-8fc9bc1445b7" providerId="AD" clId="Web-{7D612483-649D-EFF0-8D3D-095144314500}" dt="2023-12-21T18:33:15.027" v="736" actId="14100"/>
          <ac:picMkLst>
            <pc:docMk/>
            <pc:sldMk cId="2088011096" sldId="288"/>
            <ac:picMk id="13" creationId="{E174472E-9E39-0977-4BA3-9471446E762A}"/>
          </ac:picMkLst>
        </pc:picChg>
        <pc:picChg chg="mod">
          <ac:chgData name="Eriika Etshokin" userId="S::eriika.etshokin@hennepin.us::55532654-a302-4c46-a3a5-8fc9bc1445b7" providerId="AD" clId="Web-{7D612483-649D-EFF0-8D3D-095144314500}" dt="2023-12-21T18:33:29.528" v="740" actId="14100"/>
          <ac:picMkLst>
            <pc:docMk/>
            <pc:sldMk cId="2088011096" sldId="288"/>
            <ac:picMk id="14" creationId="{31AF0CED-5119-3176-AEB9-58C310C88571}"/>
          </ac:picMkLst>
        </pc:picChg>
      </pc:sldChg>
      <pc:sldChg chg="modSp">
        <pc:chgData name="Eriika Etshokin" userId="S::eriika.etshokin@hennepin.us::55532654-a302-4c46-a3a5-8fc9bc1445b7" providerId="AD" clId="Web-{7D612483-649D-EFF0-8D3D-095144314500}" dt="2023-12-21T18:40:24.798" v="1013" actId="20577"/>
        <pc:sldMkLst>
          <pc:docMk/>
          <pc:sldMk cId="2260847476" sldId="289"/>
        </pc:sldMkLst>
        <pc:spChg chg="mod">
          <ac:chgData name="Eriika Etshokin" userId="S::eriika.etshokin@hennepin.us::55532654-a302-4c46-a3a5-8fc9bc1445b7" providerId="AD" clId="Web-{7D612483-649D-EFF0-8D3D-095144314500}" dt="2023-12-21T18:39:53.157" v="980" actId="20577"/>
          <ac:spMkLst>
            <pc:docMk/>
            <pc:sldMk cId="2260847476" sldId="289"/>
            <ac:spMk id="10" creationId="{E8CEFBFD-7404-CAFE-0533-69D7FFA507B8}"/>
          </ac:spMkLst>
        </pc:spChg>
        <pc:spChg chg="mod">
          <ac:chgData name="Eriika Etshokin" userId="S::eriika.etshokin@hennepin.us::55532654-a302-4c46-a3a5-8fc9bc1445b7" providerId="AD" clId="Web-{7D612483-649D-EFF0-8D3D-095144314500}" dt="2023-12-21T18:40:24.798" v="1013" actId="20577"/>
          <ac:spMkLst>
            <pc:docMk/>
            <pc:sldMk cId="2260847476" sldId="289"/>
            <ac:spMk id="11" creationId="{97F550EE-F39F-9E75-E57B-B0C7473D15F9}"/>
          </ac:spMkLst>
        </pc:spChg>
        <pc:spChg chg="mod">
          <ac:chgData name="Eriika Etshokin" userId="S::eriika.etshokin@hennepin.us::55532654-a302-4c46-a3a5-8fc9bc1445b7" providerId="AD" clId="Web-{7D612483-649D-EFF0-8D3D-095144314500}" dt="2023-12-21T18:34:37.622" v="754" actId="1076"/>
          <ac:spMkLst>
            <pc:docMk/>
            <pc:sldMk cId="2260847476" sldId="289"/>
            <ac:spMk id="18" creationId="{34DFF1BB-45DD-A078-A144-83795060EAF6}"/>
          </ac:spMkLst>
        </pc:spChg>
        <pc:spChg chg="mod">
          <ac:chgData name="Eriika Etshokin" userId="S::eriika.etshokin@hennepin.us::55532654-a302-4c46-a3a5-8fc9bc1445b7" providerId="AD" clId="Web-{7D612483-649D-EFF0-8D3D-095144314500}" dt="2023-12-21T18:34:46.341" v="755" actId="1076"/>
          <ac:spMkLst>
            <pc:docMk/>
            <pc:sldMk cId="2260847476" sldId="289"/>
            <ac:spMk id="19" creationId="{07A61102-B750-1507-A120-DAC05AA189A7}"/>
          </ac:spMkLst>
        </pc:spChg>
        <pc:picChg chg="mod">
          <ac:chgData name="Eriika Etshokin" userId="S::eriika.etshokin@hennepin.us::55532654-a302-4c46-a3a5-8fc9bc1445b7" providerId="AD" clId="Web-{7D612483-649D-EFF0-8D3D-095144314500}" dt="2023-12-21T18:34:31.591" v="752" actId="14100"/>
          <ac:picMkLst>
            <pc:docMk/>
            <pc:sldMk cId="2260847476" sldId="289"/>
            <ac:picMk id="15" creationId="{40A6D37E-49FA-BF5A-6FC1-CEB6EACF8D33}"/>
          </ac:picMkLst>
        </pc:picChg>
        <pc:picChg chg="mod">
          <ac:chgData name="Eriika Etshokin" userId="S::eriika.etshokin@hennepin.us::55532654-a302-4c46-a3a5-8fc9bc1445b7" providerId="AD" clId="Web-{7D612483-649D-EFF0-8D3D-095144314500}" dt="2023-12-21T18:34:33.919" v="753" actId="14100"/>
          <ac:picMkLst>
            <pc:docMk/>
            <pc:sldMk cId="2260847476" sldId="289"/>
            <ac:picMk id="16" creationId="{1EFDC5FC-CC11-735A-6231-6988B222766B}"/>
          </ac:picMkLst>
        </pc:picChg>
      </pc:sldChg>
      <pc:sldChg chg="addSp modSp">
        <pc:chgData name="Eriika Etshokin" userId="S::eriika.etshokin@hennepin.us::55532654-a302-4c46-a3a5-8fc9bc1445b7" providerId="AD" clId="Web-{7D612483-649D-EFF0-8D3D-095144314500}" dt="2023-12-21T18:19:45.268" v="363" actId="1076"/>
        <pc:sldMkLst>
          <pc:docMk/>
          <pc:sldMk cId="3790190115" sldId="290"/>
        </pc:sldMkLst>
        <pc:picChg chg="add mod">
          <ac:chgData name="Eriika Etshokin" userId="S::eriika.etshokin@hennepin.us::55532654-a302-4c46-a3a5-8fc9bc1445b7" providerId="AD" clId="Web-{7D612483-649D-EFF0-8D3D-095144314500}" dt="2023-12-21T18:19:45.268" v="363" actId="1076"/>
          <ac:picMkLst>
            <pc:docMk/>
            <pc:sldMk cId="3790190115" sldId="290"/>
            <ac:picMk id="3" creationId="{3C6DC7A9-E6FF-492D-6DD1-E7C5EC00073E}"/>
          </ac:picMkLst>
        </pc:picChg>
      </pc:sldChg>
      <pc:sldChg chg="modSp">
        <pc:chgData name="Eriika Etshokin" userId="S::eriika.etshokin@hennepin.us::55532654-a302-4c46-a3a5-8fc9bc1445b7" providerId="AD" clId="Web-{7D612483-649D-EFF0-8D3D-095144314500}" dt="2023-12-21T18:32:50.965" v="731" actId="1076"/>
        <pc:sldMkLst>
          <pc:docMk/>
          <pc:sldMk cId="2678170192" sldId="292"/>
        </pc:sldMkLst>
        <pc:spChg chg="mod">
          <ac:chgData name="Eriika Etshokin" userId="S::eriika.etshokin@hennepin.us::55532654-a302-4c46-a3a5-8fc9bc1445b7" providerId="AD" clId="Web-{7D612483-649D-EFF0-8D3D-095144314500}" dt="2023-12-21T18:32:50.965" v="731" actId="1076"/>
          <ac:spMkLst>
            <pc:docMk/>
            <pc:sldMk cId="2678170192" sldId="292"/>
            <ac:spMk id="16" creationId="{5572AF7D-1FF0-C6BB-3F91-1828E6DE1B0F}"/>
          </ac:spMkLst>
        </pc:spChg>
        <pc:spChg chg="mod">
          <ac:chgData name="Eriika Etshokin" userId="S::eriika.etshokin@hennepin.us::55532654-a302-4c46-a3a5-8fc9bc1445b7" providerId="AD" clId="Web-{7D612483-649D-EFF0-8D3D-095144314500}" dt="2023-12-21T18:32:39.699" v="729" actId="1076"/>
          <ac:spMkLst>
            <pc:docMk/>
            <pc:sldMk cId="2678170192" sldId="292"/>
            <ac:spMk id="17" creationId="{F2C76035-E80D-B8DA-50B2-C7473AFCDCFE}"/>
          </ac:spMkLst>
        </pc:spChg>
        <pc:spChg chg="mod">
          <ac:chgData name="Eriika Etshokin" userId="S::eriika.etshokin@hennepin.us::55532654-a302-4c46-a3a5-8fc9bc1445b7" providerId="AD" clId="Web-{7D612483-649D-EFF0-8D3D-095144314500}" dt="2023-12-21T18:32:34.371" v="727" actId="1076"/>
          <ac:spMkLst>
            <pc:docMk/>
            <pc:sldMk cId="2678170192" sldId="292"/>
            <ac:spMk id="31" creationId="{C4457BCA-3EDB-387E-304D-263274D020EE}"/>
          </ac:spMkLst>
        </pc:spChg>
        <pc:picChg chg="mod">
          <ac:chgData name="Eriika Etshokin" userId="S::eriika.etshokin@hennepin.us::55532654-a302-4c46-a3a5-8fc9bc1445b7" providerId="AD" clId="Web-{7D612483-649D-EFF0-8D3D-095144314500}" dt="2023-12-21T18:32:43.746" v="730" actId="1076"/>
          <ac:picMkLst>
            <pc:docMk/>
            <pc:sldMk cId="2678170192" sldId="292"/>
            <ac:picMk id="27" creationId="{16B8CE7E-D87D-1DF1-4D33-A0160F4003DC}"/>
          </ac:picMkLst>
        </pc:picChg>
        <pc:picChg chg="mod">
          <ac:chgData name="Eriika Etshokin" userId="S::eriika.etshokin@hennepin.us::55532654-a302-4c46-a3a5-8fc9bc1445b7" providerId="AD" clId="Web-{7D612483-649D-EFF0-8D3D-095144314500}" dt="2023-12-21T18:32:37.105" v="728" actId="1076"/>
          <ac:picMkLst>
            <pc:docMk/>
            <pc:sldMk cId="2678170192" sldId="292"/>
            <ac:picMk id="28" creationId="{232ABBDB-3477-3836-1855-A022972E4AA2}"/>
          </ac:picMkLst>
        </pc:picChg>
        <pc:picChg chg="mod">
          <ac:chgData name="Eriika Etshokin" userId="S::eriika.etshokin@hennepin.us::55532654-a302-4c46-a3a5-8fc9bc1445b7" providerId="AD" clId="Web-{7D612483-649D-EFF0-8D3D-095144314500}" dt="2023-12-21T18:32:25.636" v="725" actId="1076"/>
          <ac:picMkLst>
            <pc:docMk/>
            <pc:sldMk cId="2678170192" sldId="292"/>
            <ac:picMk id="29" creationId="{923425B1-C402-9BDD-2280-4149D09DB69A}"/>
          </ac:picMkLst>
        </pc:picChg>
      </pc:sldChg>
      <pc:sldChg chg="modSp ord">
        <pc:chgData name="Eriika Etshokin" userId="S::eriika.etshokin@hennepin.us::55532654-a302-4c46-a3a5-8fc9bc1445b7" providerId="AD" clId="Web-{7D612483-649D-EFF0-8D3D-095144314500}" dt="2023-12-21T18:11:25.075" v="12" actId="1076"/>
        <pc:sldMkLst>
          <pc:docMk/>
          <pc:sldMk cId="3806633660" sldId="293"/>
        </pc:sldMkLst>
        <pc:spChg chg="mod">
          <ac:chgData name="Eriika Etshokin" userId="S::eriika.etshokin@hennepin.us::55532654-a302-4c46-a3a5-8fc9bc1445b7" providerId="AD" clId="Web-{7D612483-649D-EFF0-8D3D-095144314500}" dt="2023-12-21T18:11:20.997" v="11" actId="1076"/>
          <ac:spMkLst>
            <pc:docMk/>
            <pc:sldMk cId="3806633660" sldId="293"/>
            <ac:spMk id="2" creationId="{25F420F0-CA44-B0D9-35FE-F01193A70C6B}"/>
          </ac:spMkLst>
        </pc:spChg>
        <pc:spChg chg="mod">
          <ac:chgData name="Eriika Etshokin" userId="S::eriika.etshokin@hennepin.us::55532654-a302-4c46-a3a5-8fc9bc1445b7" providerId="AD" clId="Web-{7D612483-649D-EFF0-8D3D-095144314500}" dt="2023-12-21T18:11:25.075" v="12" actId="1076"/>
          <ac:spMkLst>
            <pc:docMk/>
            <pc:sldMk cId="3806633660" sldId="293"/>
            <ac:spMk id="3" creationId="{ECC34A7B-CEF0-C574-854E-4C163E319A7A}"/>
          </ac:spMkLst>
        </pc:spChg>
        <pc:graphicFrameChg chg="mod">
          <ac:chgData name="Eriika Etshokin" userId="S::eriika.etshokin@hennepin.us::55532654-a302-4c46-a3a5-8fc9bc1445b7" providerId="AD" clId="Web-{7D612483-649D-EFF0-8D3D-095144314500}" dt="2023-12-21T18:11:15.340" v="9" actId="1076"/>
          <ac:graphicFrameMkLst>
            <pc:docMk/>
            <pc:sldMk cId="3806633660" sldId="293"/>
            <ac:graphicFrameMk id="5" creationId="{F1DD7A21-DC12-BDBA-1712-CBE274DCF066}"/>
          </ac:graphicFrameMkLst>
        </pc:graphicFrameChg>
        <pc:picChg chg="mod">
          <ac:chgData name="Eriika Etshokin" userId="S::eriika.etshokin@hennepin.us::55532654-a302-4c46-a3a5-8fc9bc1445b7" providerId="AD" clId="Web-{7D612483-649D-EFF0-8D3D-095144314500}" dt="2023-12-21T18:11:16.653" v="10" actId="1076"/>
          <ac:picMkLst>
            <pc:docMk/>
            <pc:sldMk cId="3806633660" sldId="293"/>
            <ac:picMk id="6" creationId="{669E3752-06BE-56F2-CA37-E051BB3FC738}"/>
          </ac:picMkLst>
        </pc:picChg>
      </pc:sldChg>
      <pc:sldChg chg="addSp delSp modSp">
        <pc:chgData name="Eriika Etshokin" userId="S::eriika.etshokin@hennepin.us::55532654-a302-4c46-a3a5-8fc9bc1445b7" providerId="AD" clId="Web-{7D612483-649D-EFF0-8D3D-095144314500}" dt="2023-12-21T18:19:13.049" v="361" actId="1076"/>
        <pc:sldMkLst>
          <pc:docMk/>
          <pc:sldMk cId="93226825" sldId="294"/>
        </pc:sldMkLst>
        <pc:spChg chg="mod">
          <ac:chgData name="Eriika Etshokin" userId="S::eriika.etshokin@hennepin.us::55532654-a302-4c46-a3a5-8fc9bc1445b7" providerId="AD" clId="Web-{7D612483-649D-EFF0-8D3D-095144314500}" dt="2023-12-21T18:18:13.751" v="353" actId="1076"/>
          <ac:spMkLst>
            <pc:docMk/>
            <pc:sldMk cId="93226825" sldId="294"/>
            <ac:spMk id="5" creationId="{FDFA092D-4585-E20A-052C-699392D49156}"/>
          </ac:spMkLst>
        </pc:spChg>
        <pc:graphicFrameChg chg="mod modGraphic">
          <ac:chgData name="Eriika Etshokin" userId="S::eriika.etshokin@hennepin.us::55532654-a302-4c46-a3a5-8fc9bc1445b7" providerId="AD" clId="Web-{7D612483-649D-EFF0-8D3D-095144314500}" dt="2023-12-21T18:18:10.173" v="352" actId="1076"/>
          <ac:graphicFrameMkLst>
            <pc:docMk/>
            <pc:sldMk cId="93226825" sldId="294"/>
            <ac:graphicFrameMk id="4" creationId="{12306D5E-6449-EC42-1B97-9C65B7E61F82}"/>
          </ac:graphicFrameMkLst>
        </pc:graphicFrameChg>
        <pc:picChg chg="add del mod">
          <ac:chgData name="Eriika Etshokin" userId="S::eriika.etshokin@hennepin.us::55532654-a302-4c46-a3a5-8fc9bc1445b7" providerId="AD" clId="Web-{7D612483-649D-EFF0-8D3D-095144314500}" dt="2023-12-21T18:18:37.689" v="356"/>
          <ac:picMkLst>
            <pc:docMk/>
            <pc:sldMk cId="93226825" sldId="294"/>
            <ac:picMk id="2" creationId="{BF34A50F-E49F-DD46-7896-4F1C7B041400}"/>
          </ac:picMkLst>
        </pc:picChg>
        <pc:picChg chg="add del mod">
          <ac:chgData name="Eriika Etshokin" userId="S::eriika.etshokin@hennepin.us::55532654-a302-4c46-a3a5-8fc9bc1445b7" providerId="AD" clId="Web-{7D612483-649D-EFF0-8D3D-095144314500}" dt="2023-12-21T18:18:54.955" v="359"/>
          <ac:picMkLst>
            <pc:docMk/>
            <pc:sldMk cId="93226825" sldId="294"/>
            <ac:picMk id="6" creationId="{AE2461A8-E0FE-A780-DB4B-97C938D99BA2}"/>
          </ac:picMkLst>
        </pc:picChg>
        <pc:picChg chg="add mod">
          <ac:chgData name="Eriika Etshokin" userId="S::eriika.etshokin@hennepin.us::55532654-a302-4c46-a3a5-8fc9bc1445b7" providerId="AD" clId="Web-{7D612483-649D-EFF0-8D3D-095144314500}" dt="2023-12-21T18:19:13.049" v="361" actId="1076"/>
          <ac:picMkLst>
            <pc:docMk/>
            <pc:sldMk cId="93226825" sldId="294"/>
            <ac:picMk id="7" creationId="{706EAECB-FF54-05DA-A5B0-E1C83CAD349D}"/>
          </ac:picMkLst>
        </pc:picChg>
      </pc:sldChg>
      <pc:sldChg chg="addSp delSp modSp">
        <pc:chgData name="Eriika Etshokin" userId="S::eriika.etshokin@hennepin.us::55532654-a302-4c46-a3a5-8fc9bc1445b7" providerId="AD" clId="Web-{7D612483-649D-EFF0-8D3D-095144314500}" dt="2023-12-21T18:34:59.544" v="756" actId="1076"/>
        <pc:sldMkLst>
          <pc:docMk/>
          <pc:sldMk cId="1190677936" sldId="295"/>
        </pc:sldMkLst>
        <pc:spChg chg="mod">
          <ac:chgData name="Eriika Etshokin" userId="S::eriika.etshokin@hennepin.us::55532654-a302-4c46-a3a5-8fc9bc1445b7" providerId="AD" clId="Web-{7D612483-649D-EFF0-8D3D-095144314500}" dt="2023-12-21T18:16:29.656" v="142" actId="20577"/>
          <ac:spMkLst>
            <pc:docMk/>
            <pc:sldMk cId="1190677936" sldId="295"/>
            <ac:spMk id="19" creationId="{07A61102-B750-1507-A120-DAC05AA189A7}"/>
          </ac:spMkLst>
        </pc:spChg>
        <pc:spChg chg="add del mod">
          <ac:chgData name="Eriika Etshokin" userId="S::eriika.etshokin@hennepin.us::55532654-a302-4c46-a3a5-8fc9bc1445b7" providerId="AD" clId="Web-{7D612483-649D-EFF0-8D3D-095144314500}" dt="2023-12-21T18:31:35.026" v="718"/>
          <ac:spMkLst>
            <pc:docMk/>
            <pc:sldMk cId="1190677936" sldId="295"/>
            <ac:spMk id="2363" creationId="{E5FD842C-C830-3FD3-FFD7-1CA4631A4129}"/>
          </ac:spMkLst>
        </pc:spChg>
        <pc:graphicFrameChg chg="del mod modGraphic">
          <ac:chgData name="Eriika Etshokin" userId="S::eriika.etshokin@hennepin.us::55532654-a302-4c46-a3a5-8fc9bc1445b7" providerId="AD" clId="Web-{7D612483-649D-EFF0-8D3D-095144314500}" dt="2023-12-21T18:29:44.994" v="705"/>
          <ac:graphicFrameMkLst>
            <pc:docMk/>
            <pc:sldMk cId="1190677936" sldId="295"/>
            <ac:graphicFrameMk id="5" creationId="{4DE0438F-95CB-35D7-3443-B14FF5BF78B8}"/>
          </ac:graphicFrameMkLst>
        </pc:graphicFrameChg>
        <pc:graphicFrameChg chg="add mod">
          <ac:chgData name="Eriika Etshokin" userId="S::eriika.etshokin@hennepin.us::55532654-a302-4c46-a3a5-8fc9bc1445b7" providerId="AD" clId="Web-{7D612483-649D-EFF0-8D3D-095144314500}" dt="2023-12-21T18:34:59.544" v="756" actId="1076"/>
          <ac:graphicFrameMkLst>
            <pc:docMk/>
            <pc:sldMk cId="1190677936" sldId="295"/>
            <ac:graphicFrameMk id="2365" creationId="{E5B92A37-F4B2-D5DF-8B19-BB864F367BA4}"/>
          </ac:graphicFrameMkLst>
        </pc:graphicFrameChg>
        <pc:picChg chg="add del mod">
          <ac:chgData name="Eriika Etshokin" userId="S::eriika.etshokin@hennepin.us::55532654-a302-4c46-a3a5-8fc9bc1445b7" providerId="AD" clId="Web-{7D612483-649D-EFF0-8D3D-095144314500}" dt="2023-12-21T18:22:55.489" v="416"/>
          <ac:picMkLst>
            <pc:docMk/>
            <pc:sldMk cId="1190677936" sldId="295"/>
            <ac:picMk id="1440" creationId="{56AAEFD2-AD33-64CA-A07F-9D498830E3B2}"/>
          </ac:picMkLst>
        </pc:picChg>
      </pc:sldChg>
      <pc:sldChg chg="modSp">
        <pc:chgData name="Eriika Etshokin" userId="S::eriika.etshokin@hennepin.us::55532654-a302-4c46-a3a5-8fc9bc1445b7" providerId="AD" clId="Web-{7D612483-649D-EFF0-8D3D-095144314500}" dt="2023-12-21T18:14:28.155" v="108" actId="1076"/>
        <pc:sldMkLst>
          <pc:docMk/>
          <pc:sldMk cId="2355696318" sldId="296"/>
        </pc:sldMkLst>
        <pc:spChg chg="mod">
          <ac:chgData name="Eriika Etshokin" userId="S::eriika.etshokin@hennepin.us::55532654-a302-4c46-a3a5-8fc9bc1445b7" providerId="AD" clId="Web-{7D612483-649D-EFF0-8D3D-095144314500}" dt="2023-12-21T18:14:26.389" v="107" actId="20577"/>
          <ac:spMkLst>
            <pc:docMk/>
            <pc:sldMk cId="2355696318" sldId="296"/>
            <ac:spMk id="3" creationId="{2CA00DCF-5A17-F283-28AC-602E1E01437C}"/>
          </ac:spMkLst>
        </pc:spChg>
        <pc:graphicFrameChg chg="mod">
          <ac:chgData name="Eriika Etshokin" userId="S::eriika.etshokin@hennepin.us::55532654-a302-4c46-a3a5-8fc9bc1445b7" providerId="AD" clId="Web-{7D612483-649D-EFF0-8D3D-095144314500}" dt="2023-12-21T18:14:28.155" v="108" actId="1076"/>
          <ac:graphicFrameMkLst>
            <pc:docMk/>
            <pc:sldMk cId="2355696318" sldId="296"/>
            <ac:graphicFrameMk id="5" creationId="{54BFF9B9-11A2-0061-05C0-94128247620D}"/>
          </ac:graphicFrameMkLst>
        </pc:graphicFrameChg>
      </pc:sldChg>
      <pc:sldChg chg="addSp delSp modSp new del mod setBg modClrScheme chgLayout">
        <pc:chgData name="Eriika Etshokin" userId="S::eriika.etshokin@hennepin.us::55532654-a302-4c46-a3a5-8fc9bc1445b7" providerId="AD" clId="Web-{7D612483-649D-EFF0-8D3D-095144314500}" dt="2023-12-21T18:31:50.183" v="722"/>
        <pc:sldMkLst>
          <pc:docMk/>
          <pc:sldMk cId="4142536791" sldId="297"/>
        </pc:sldMkLst>
        <pc:spChg chg="mod ord">
          <ac:chgData name="Eriika Etshokin" userId="S::eriika.etshokin@hennepin.us::55532654-a302-4c46-a3a5-8fc9bc1445b7" providerId="AD" clId="Web-{7D612483-649D-EFF0-8D3D-095144314500}" dt="2023-12-21T18:31:28.901" v="717"/>
          <ac:spMkLst>
            <pc:docMk/>
            <pc:sldMk cId="4142536791" sldId="297"/>
            <ac:spMk id="2" creationId="{8E02307C-4144-C0EC-980F-BAA7702FB64F}"/>
          </ac:spMkLst>
        </pc:spChg>
        <pc:spChg chg="del mod ord">
          <ac:chgData name="Eriika Etshokin" userId="S::eriika.etshokin@hennepin.us::55532654-a302-4c46-a3a5-8fc9bc1445b7" providerId="AD" clId="Web-{7D612483-649D-EFF0-8D3D-095144314500}" dt="2023-12-21T18:30:32.776" v="712"/>
          <ac:spMkLst>
            <pc:docMk/>
            <pc:sldMk cId="4142536791" sldId="297"/>
            <ac:spMk id="3" creationId="{D04806DB-F80A-9306-E045-AAC5337DA250}"/>
          </ac:spMkLst>
        </pc:spChg>
        <pc:spChg chg="del">
          <ac:chgData name="Eriika Etshokin" userId="S::eriika.etshokin@hennepin.us::55532654-a302-4c46-a3a5-8fc9bc1445b7" providerId="AD" clId="Web-{7D612483-649D-EFF0-8D3D-095144314500}" dt="2023-12-21T18:30:28.697" v="710"/>
          <ac:spMkLst>
            <pc:docMk/>
            <pc:sldMk cId="4142536791" sldId="297"/>
            <ac:spMk id="4" creationId="{C5772B88-3E75-D035-B8F6-68F987F030E2}"/>
          </ac:spMkLst>
        </pc:spChg>
        <pc:spChg chg="del">
          <ac:chgData name="Eriika Etshokin" userId="S::eriika.etshokin@hennepin.us::55532654-a302-4c46-a3a5-8fc9bc1445b7" providerId="AD" clId="Web-{7D612483-649D-EFF0-8D3D-095144314500}" dt="2023-12-21T18:30:28.697" v="710"/>
          <ac:spMkLst>
            <pc:docMk/>
            <pc:sldMk cId="4142536791" sldId="297"/>
            <ac:spMk id="5" creationId="{5A8659EF-3B77-5D05-0A86-3FC3A3DF34E4}"/>
          </ac:spMkLst>
        </pc:spChg>
        <pc:spChg chg="mod ord">
          <ac:chgData name="Eriika Etshokin" userId="S::eriika.etshokin@hennepin.us::55532654-a302-4c46-a3a5-8fc9bc1445b7" providerId="AD" clId="Web-{7D612483-649D-EFF0-8D3D-095144314500}" dt="2023-12-21T18:31:28.901" v="717"/>
          <ac:spMkLst>
            <pc:docMk/>
            <pc:sldMk cId="4142536791" sldId="297"/>
            <ac:spMk id="6" creationId="{1732F923-FE3B-E912-E87F-49D4FDC1D0BE}"/>
          </ac:spMkLst>
        </pc:spChg>
        <pc:spChg chg="add del mod">
          <ac:chgData name="Eriika Etshokin" userId="S::eriika.etshokin@hennepin.us::55532654-a302-4c46-a3a5-8fc9bc1445b7" providerId="AD" clId="Web-{7D612483-649D-EFF0-8D3D-095144314500}" dt="2023-12-21T18:30:38.276" v="714"/>
          <ac:spMkLst>
            <pc:docMk/>
            <pc:sldMk cId="4142536791" sldId="297"/>
            <ac:spMk id="8" creationId="{EC3B199D-B40B-33FB-314A-8EBEA58F7496}"/>
          </ac:spMkLst>
        </pc:spChg>
        <pc:spChg chg="add del">
          <ac:chgData name="Eriika Etshokin" userId="S::eriika.etshokin@hennepin.us::55532654-a302-4c46-a3a5-8fc9bc1445b7" providerId="AD" clId="Web-{7D612483-649D-EFF0-8D3D-095144314500}" dt="2023-12-21T18:31:28.901" v="717"/>
          <ac:spMkLst>
            <pc:docMk/>
            <pc:sldMk cId="4142536791" sldId="297"/>
            <ac:spMk id="14" creationId="{BACC6370-2D7E-4714-9D71-7542949D7D5D}"/>
          </ac:spMkLst>
        </pc:spChg>
        <pc:spChg chg="add del">
          <ac:chgData name="Eriika Etshokin" userId="S::eriika.etshokin@hennepin.us::55532654-a302-4c46-a3a5-8fc9bc1445b7" providerId="AD" clId="Web-{7D612483-649D-EFF0-8D3D-095144314500}" dt="2023-12-21T18:31:28.901" v="717"/>
          <ac:spMkLst>
            <pc:docMk/>
            <pc:sldMk cId="4142536791" sldId="297"/>
            <ac:spMk id="16" creationId="{F68B3F68-107C-434F-AA38-110D5EA91B85}"/>
          </ac:spMkLst>
        </pc:spChg>
        <pc:spChg chg="add del">
          <ac:chgData name="Eriika Etshokin" userId="S::eriika.etshokin@hennepin.us::55532654-a302-4c46-a3a5-8fc9bc1445b7" providerId="AD" clId="Web-{7D612483-649D-EFF0-8D3D-095144314500}" dt="2023-12-21T18:31:28.901" v="717"/>
          <ac:spMkLst>
            <pc:docMk/>
            <pc:sldMk cId="4142536791" sldId="297"/>
            <ac:spMk id="18" creationId="{AAD0DBB9-1A4B-4391-81D4-CB19F9AB918A}"/>
          </ac:spMkLst>
        </pc:spChg>
        <pc:spChg chg="add del">
          <ac:chgData name="Eriika Etshokin" userId="S::eriika.etshokin@hennepin.us::55532654-a302-4c46-a3a5-8fc9bc1445b7" providerId="AD" clId="Web-{7D612483-649D-EFF0-8D3D-095144314500}" dt="2023-12-21T18:31:28.901" v="717"/>
          <ac:spMkLst>
            <pc:docMk/>
            <pc:sldMk cId="4142536791" sldId="297"/>
            <ac:spMk id="20" creationId="{063BBA22-50EA-4C4D-BE05-F1CE4E63AA56}"/>
          </ac:spMkLst>
        </pc:spChg>
        <pc:spChg chg="add">
          <ac:chgData name="Eriika Etshokin" userId="S::eriika.etshokin@hennepin.us::55532654-a302-4c46-a3a5-8fc9bc1445b7" providerId="AD" clId="Web-{7D612483-649D-EFF0-8D3D-095144314500}" dt="2023-12-21T18:31:28.901" v="717"/>
          <ac:spMkLst>
            <pc:docMk/>
            <pc:sldMk cId="4142536791" sldId="297"/>
            <ac:spMk id="25" creationId="{1D63C574-BFD2-41A1-A567-B0C3CC7FDD4F}"/>
          </ac:spMkLst>
        </pc:spChg>
        <pc:spChg chg="add">
          <ac:chgData name="Eriika Etshokin" userId="S::eriika.etshokin@hennepin.us::55532654-a302-4c46-a3a5-8fc9bc1445b7" providerId="AD" clId="Web-{7D612483-649D-EFF0-8D3D-095144314500}" dt="2023-12-21T18:31:28.901" v="717"/>
          <ac:spMkLst>
            <pc:docMk/>
            <pc:sldMk cId="4142536791" sldId="297"/>
            <ac:spMk id="27" creationId="{E2A46BAB-8C31-42B2-90E8-B26DD3E81D37}"/>
          </ac:spMkLst>
        </pc:spChg>
        <pc:grpChg chg="add">
          <ac:chgData name="Eriika Etshokin" userId="S::eriika.etshokin@hennepin.us::55532654-a302-4c46-a3a5-8fc9bc1445b7" providerId="AD" clId="Web-{7D612483-649D-EFF0-8D3D-095144314500}" dt="2023-12-21T18:31:28.901" v="717"/>
          <ac:grpSpMkLst>
            <pc:docMk/>
            <pc:sldMk cId="4142536791" sldId="297"/>
            <ac:grpSpMk id="29" creationId="{B3F7A3C7-0737-4E57-B30E-8EEFE638B401}"/>
          </ac:grpSpMkLst>
        </pc:grpChg>
        <pc:grpChg chg="add">
          <ac:chgData name="Eriika Etshokin" userId="S::eriika.etshokin@hennepin.us::55532654-a302-4c46-a3a5-8fc9bc1445b7" providerId="AD" clId="Web-{7D612483-649D-EFF0-8D3D-095144314500}" dt="2023-12-21T18:31:28.901" v="717"/>
          <ac:grpSpMkLst>
            <pc:docMk/>
            <pc:sldMk cId="4142536791" sldId="297"/>
            <ac:grpSpMk id="33" creationId="{43F5E015-E085-4624-B431-B42414448684}"/>
          </ac:grpSpMkLst>
        </pc:grpChg>
        <pc:graphicFrameChg chg="add mod modGraphic">
          <ac:chgData name="Eriika Etshokin" userId="S::eriika.etshokin@hennepin.us::55532654-a302-4c46-a3a5-8fc9bc1445b7" providerId="AD" clId="Web-{7D612483-649D-EFF0-8D3D-095144314500}" dt="2023-12-21T18:31:28.901" v="717"/>
          <ac:graphicFrameMkLst>
            <pc:docMk/>
            <pc:sldMk cId="4142536791" sldId="297"/>
            <ac:graphicFrameMk id="10" creationId="{3BB7F858-188B-F28B-07B5-F047517B6928}"/>
          </ac:graphicFrameMkLst>
        </pc:graphicFrameChg>
      </pc:sldChg>
    </pc:docChg>
  </pc:docChgLst>
  <pc:docChgLst>
    <pc:chgData name="Carissa N Weisdorf" userId="S::carissa.weisdorf@hennepin.us::fb8f6f8e-94ec-41d1-a111-e46ae641b023" providerId="AD" clId="Web-{2AA25A13-2DB2-4FAD-2842-B21B9BB01314}"/>
    <pc:docChg chg="modSld sldOrd">
      <pc:chgData name="Carissa N Weisdorf" userId="S::carissa.weisdorf@hennepin.us::fb8f6f8e-94ec-41d1-a111-e46ae641b023" providerId="AD" clId="Web-{2AA25A13-2DB2-4FAD-2842-B21B9BB01314}" dt="2024-02-07T14:15:24.413" v="7"/>
      <pc:docMkLst>
        <pc:docMk/>
      </pc:docMkLst>
      <pc:sldChg chg="ord">
        <pc:chgData name="Carissa N Weisdorf" userId="S::carissa.weisdorf@hennepin.us::fb8f6f8e-94ec-41d1-a111-e46ae641b023" providerId="AD" clId="Web-{2AA25A13-2DB2-4FAD-2842-B21B9BB01314}" dt="2024-02-07T14:12:21.002" v="1"/>
        <pc:sldMkLst>
          <pc:docMk/>
          <pc:sldMk cId="2260847476" sldId="289"/>
        </pc:sldMkLst>
      </pc:sldChg>
      <pc:sldChg chg="modSp">
        <pc:chgData name="Carissa N Weisdorf" userId="S::carissa.weisdorf@hennepin.us::fb8f6f8e-94ec-41d1-a111-e46ae641b023" providerId="AD" clId="Web-{2AA25A13-2DB2-4FAD-2842-B21B9BB01314}" dt="2024-02-07T14:15:24.413" v="7"/>
        <pc:sldMkLst>
          <pc:docMk/>
          <pc:sldMk cId="3790190115" sldId="290"/>
        </pc:sldMkLst>
        <pc:graphicFrameChg chg="mod modGraphic">
          <ac:chgData name="Carissa N Weisdorf" userId="S::carissa.weisdorf@hennepin.us::fb8f6f8e-94ec-41d1-a111-e46ae641b023" providerId="AD" clId="Web-{2AA25A13-2DB2-4FAD-2842-B21B9BB01314}" dt="2024-02-07T14:15:24.413" v="7"/>
          <ac:graphicFrameMkLst>
            <pc:docMk/>
            <pc:sldMk cId="3790190115" sldId="290"/>
            <ac:graphicFrameMk id="5" creationId="{57482EA8-C44C-C3FC-2B44-707C6810919F}"/>
          </ac:graphicFrameMkLst>
        </pc:graphicFrameChg>
      </pc:sldChg>
      <pc:sldChg chg="ord">
        <pc:chgData name="Carissa N Weisdorf" userId="S::carissa.weisdorf@hennepin.us::fb8f6f8e-94ec-41d1-a111-e46ae641b023" providerId="AD" clId="Web-{2AA25A13-2DB2-4FAD-2842-B21B9BB01314}" dt="2024-02-07T14:10:42.829" v="0"/>
        <pc:sldMkLst>
          <pc:docMk/>
          <pc:sldMk cId="3806633660" sldId="293"/>
        </pc:sldMkLst>
      </pc:sldChg>
      <pc:sldChg chg="modSp">
        <pc:chgData name="Carissa N Weisdorf" userId="S::carissa.weisdorf@hennepin.us::fb8f6f8e-94ec-41d1-a111-e46ae641b023" providerId="AD" clId="Web-{2AA25A13-2DB2-4FAD-2842-B21B9BB01314}" dt="2024-02-07T14:14:46.850" v="5"/>
        <pc:sldMkLst>
          <pc:docMk/>
          <pc:sldMk cId="93226825" sldId="294"/>
        </pc:sldMkLst>
        <pc:graphicFrameChg chg="mod modGraphic">
          <ac:chgData name="Carissa N Weisdorf" userId="S::carissa.weisdorf@hennepin.us::fb8f6f8e-94ec-41d1-a111-e46ae641b023" providerId="AD" clId="Web-{2AA25A13-2DB2-4FAD-2842-B21B9BB01314}" dt="2024-02-07T14:14:46.850" v="5"/>
          <ac:graphicFrameMkLst>
            <pc:docMk/>
            <pc:sldMk cId="93226825" sldId="294"/>
            <ac:graphicFrameMk id="4" creationId="{12306D5E-6449-EC42-1B97-9C65B7E61F82}"/>
          </ac:graphicFrameMkLst>
        </pc:graphicFrameChg>
      </pc:sldChg>
    </pc:docChg>
  </pc:docChgLst>
  <pc:docChgLst>
    <pc:chgData name="Eriika Etshokin" userId="S::eriika.etshokin@hennepin.us::55532654-a302-4c46-a3a5-8fc9bc1445b7" providerId="AD" clId="Web-{54EED031-F8B5-156E-A570-3DA75BFA2CE4}"/>
    <pc:docChg chg="modSld">
      <pc:chgData name="Eriika Etshokin" userId="S::eriika.etshokin@hennepin.us::55532654-a302-4c46-a3a5-8fc9bc1445b7" providerId="AD" clId="Web-{54EED031-F8B5-156E-A570-3DA75BFA2CE4}" dt="2024-01-11T17:00:15.001" v="21" actId="1076"/>
      <pc:docMkLst>
        <pc:docMk/>
      </pc:docMkLst>
      <pc:sldChg chg="modSp">
        <pc:chgData name="Eriika Etshokin" userId="S::eriika.etshokin@hennepin.us::55532654-a302-4c46-a3a5-8fc9bc1445b7" providerId="AD" clId="Web-{54EED031-F8B5-156E-A570-3DA75BFA2CE4}" dt="2024-01-11T16:56:35.060" v="17" actId="20577"/>
        <pc:sldMkLst>
          <pc:docMk/>
          <pc:sldMk cId="819561175" sldId="274"/>
        </pc:sldMkLst>
        <pc:spChg chg="mod">
          <ac:chgData name="Eriika Etshokin" userId="S::eriika.etshokin@hennepin.us::55532654-a302-4c46-a3a5-8fc9bc1445b7" providerId="AD" clId="Web-{54EED031-F8B5-156E-A570-3DA75BFA2CE4}" dt="2024-01-11T16:56:35.060" v="17" actId="20577"/>
          <ac:spMkLst>
            <pc:docMk/>
            <pc:sldMk cId="819561175" sldId="274"/>
            <ac:spMk id="3" creationId="{2E607D27-A662-C539-0E9B-AE1EBA118A49}"/>
          </ac:spMkLst>
        </pc:spChg>
      </pc:sldChg>
      <pc:sldChg chg="modSp">
        <pc:chgData name="Eriika Etshokin" userId="S::eriika.etshokin@hennepin.us::55532654-a302-4c46-a3a5-8fc9bc1445b7" providerId="AD" clId="Web-{54EED031-F8B5-156E-A570-3DA75BFA2CE4}" dt="2024-01-11T17:00:15.001" v="21" actId="1076"/>
        <pc:sldMkLst>
          <pc:docMk/>
          <pc:sldMk cId="3411665271" sldId="299"/>
        </pc:sldMkLst>
        <pc:spChg chg="mod">
          <ac:chgData name="Eriika Etshokin" userId="S::eriika.etshokin@hennepin.us::55532654-a302-4c46-a3a5-8fc9bc1445b7" providerId="AD" clId="Web-{54EED031-F8B5-156E-A570-3DA75BFA2CE4}" dt="2024-01-11T17:00:15.001" v="21" actId="1076"/>
          <ac:spMkLst>
            <pc:docMk/>
            <pc:sldMk cId="3411665271" sldId="299"/>
            <ac:spMk id="3" creationId="{7BF470FB-0E0F-648D-76CC-ED3001B7D57E}"/>
          </ac:spMkLst>
        </pc:spChg>
        <pc:spChg chg="mod">
          <ac:chgData name="Eriika Etshokin" userId="S::eriika.etshokin@hennepin.us::55532654-a302-4c46-a3a5-8fc9bc1445b7" providerId="AD" clId="Web-{54EED031-F8B5-156E-A570-3DA75BFA2CE4}" dt="2024-01-11T17:00:01.079" v="18" actId="1076"/>
          <ac:spMkLst>
            <pc:docMk/>
            <pc:sldMk cId="3411665271" sldId="299"/>
            <ac:spMk id="15" creationId="{CEC71955-2826-AB2B-21F9-F43CF47BC7D9}"/>
          </ac:spMkLst>
        </pc:spChg>
        <pc:spChg chg="mod">
          <ac:chgData name="Eriika Etshokin" userId="S::eriika.etshokin@hennepin.us::55532654-a302-4c46-a3a5-8fc9bc1445b7" providerId="AD" clId="Web-{54EED031-F8B5-156E-A570-3DA75BFA2CE4}" dt="2024-01-11T17:00:05.908" v="19" actId="1076"/>
          <ac:spMkLst>
            <pc:docMk/>
            <pc:sldMk cId="3411665271" sldId="299"/>
            <ac:spMk id="19" creationId="{A0D8B5FE-2287-5840-0840-BEFBBE190BA2}"/>
          </ac:spMkLst>
        </pc:spChg>
        <pc:picChg chg="mod">
          <ac:chgData name="Eriika Etshokin" userId="S::eriika.etshokin@hennepin.us::55532654-a302-4c46-a3a5-8fc9bc1445b7" providerId="AD" clId="Web-{54EED031-F8B5-156E-A570-3DA75BFA2CE4}" dt="2024-01-11T17:00:11.751" v="20" actId="14100"/>
          <ac:picMkLst>
            <pc:docMk/>
            <pc:sldMk cId="3411665271" sldId="299"/>
            <ac:picMk id="6" creationId="{EE28BE05-73DC-CA47-86E0-890CAAFE55DC}"/>
          </ac:picMkLst>
        </pc:picChg>
      </pc:sldChg>
    </pc:docChg>
  </pc:docChgLst>
  <pc:docChgLst>
    <pc:chgData name="Eriika Etshokin" userId="S::eriika.etshokin@hennepin.us::55532654-a302-4c46-a3a5-8fc9bc1445b7" providerId="AD" clId="Web-{2A571A9B-6A77-DE31-1ADC-1845B3333D81}"/>
    <pc:docChg chg="addSld delSld modSld sldOrd">
      <pc:chgData name="Eriika Etshokin" userId="S::eriika.etshokin@hennepin.us::55532654-a302-4c46-a3a5-8fc9bc1445b7" providerId="AD" clId="Web-{2A571A9B-6A77-DE31-1ADC-1845B3333D81}" dt="2023-09-21T17:11:14.634" v="2057" actId="20577"/>
      <pc:docMkLst>
        <pc:docMk/>
      </pc:docMkLst>
      <pc:sldChg chg="addSp modSp">
        <pc:chgData name="Eriika Etshokin" userId="S::eriika.etshokin@hennepin.us::55532654-a302-4c46-a3a5-8fc9bc1445b7" providerId="AD" clId="Web-{2A571A9B-6A77-DE31-1ADC-1845B3333D81}" dt="2023-09-21T16:21:57.119" v="28" actId="1076"/>
        <pc:sldMkLst>
          <pc:docMk/>
          <pc:sldMk cId="3818112218" sldId="265"/>
        </pc:sldMkLst>
        <pc:spChg chg="add mod">
          <ac:chgData name="Eriika Etshokin" userId="S::eriika.etshokin@hennepin.us::55532654-a302-4c46-a3a5-8fc9bc1445b7" providerId="AD" clId="Web-{2A571A9B-6A77-DE31-1ADC-1845B3333D81}" dt="2023-09-21T16:21:57.119" v="28" actId="1076"/>
          <ac:spMkLst>
            <pc:docMk/>
            <pc:sldMk cId="3818112218" sldId="265"/>
            <ac:spMk id="2" creationId="{0B6A4455-763D-6A7C-E9C4-A1B947C89E35}"/>
          </ac:spMkLst>
        </pc:spChg>
      </pc:sldChg>
      <pc:sldChg chg="addSp delSp modSp mod ord setBg">
        <pc:chgData name="Eriika Etshokin" userId="S::eriika.etshokin@hennepin.us::55532654-a302-4c46-a3a5-8fc9bc1445b7" providerId="AD" clId="Web-{2A571A9B-6A77-DE31-1ADC-1845B3333D81}" dt="2023-09-21T16:27:33.263" v="550"/>
        <pc:sldMkLst>
          <pc:docMk/>
          <pc:sldMk cId="797419849" sldId="267"/>
        </pc:sldMkLst>
        <pc:spChg chg="mod">
          <ac:chgData name="Eriika Etshokin" userId="S::eriika.etshokin@hennepin.us::55532654-a302-4c46-a3a5-8fc9bc1445b7" providerId="AD" clId="Web-{2A571A9B-6A77-DE31-1ADC-1845B3333D81}" dt="2023-09-21T16:27:08.435" v="545"/>
          <ac:spMkLst>
            <pc:docMk/>
            <pc:sldMk cId="797419849" sldId="267"/>
            <ac:spMk id="2" creationId="{00000000-0000-0000-0000-000000000000}"/>
          </ac:spMkLst>
        </pc:spChg>
        <pc:spChg chg="mod ord">
          <ac:chgData name="Eriika Etshokin" userId="S::eriika.etshokin@hennepin.us::55532654-a302-4c46-a3a5-8fc9bc1445b7" providerId="AD" clId="Web-{2A571A9B-6A77-DE31-1ADC-1845B3333D81}" dt="2023-09-21T16:27:33.263" v="550"/>
          <ac:spMkLst>
            <pc:docMk/>
            <pc:sldMk cId="797419849" sldId="267"/>
            <ac:spMk id="3" creationId="{00000000-0000-0000-0000-000000000000}"/>
          </ac:spMkLst>
        </pc:spChg>
        <pc:spChg chg="mod ord">
          <ac:chgData name="Eriika Etshokin" userId="S::eriika.etshokin@hennepin.us::55532654-a302-4c46-a3a5-8fc9bc1445b7" providerId="AD" clId="Web-{2A571A9B-6A77-DE31-1ADC-1845B3333D81}" dt="2023-09-21T16:27:08.435" v="545"/>
          <ac:spMkLst>
            <pc:docMk/>
            <pc:sldMk cId="797419849" sldId="267"/>
            <ac:spMk id="5" creationId="{00000000-0000-0000-0000-000000000000}"/>
          </ac:spMkLst>
        </pc:spChg>
        <pc:spChg chg="del mod ord">
          <ac:chgData name="Eriika Etshokin" userId="S::eriika.etshokin@hennepin.us::55532654-a302-4c46-a3a5-8fc9bc1445b7" providerId="AD" clId="Web-{2A571A9B-6A77-DE31-1ADC-1845B3333D81}" dt="2023-09-21T16:25:17.543" v="291"/>
          <ac:spMkLst>
            <pc:docMk/>
            <pc:sldMk cId="797419849" sldId="267"/>
            <ac:spMk id="6" creationId="{00000000-0000-0000-0000-000000000000}"/>
          </ac:spMkLst>
        </pc:spChg>
        <pc:spChg chg="add del mod">
          <ac:chgData name="Eriika Etshokin" userId="S::eriika.etshokin@hennepin.us::55532654-a302-4c46-a3a5-8fc9bc1445b7" providerId="AD" clId="Web-{2A571A9B-6A77-DE31-1ADC-1845B3333D81}" dt="2023-09-21T16:23:09.136" v="38"/>
          <ac:spMkLst>
            <pc:docMk/>
            <pc:sldMk cId="797419849" sldId="267"/>
            <ac:spMk id="9" creationId="{8F73633F-1466-07B4-E7C3-B1293E629700}"/>
          </ac:spMkLst>
        </pc:spChg>
        <pc:spChg chg="add del">
          <ac:chgData name="Eriika Etshokin" userId="S::eriika.etshokin@hennepin.us::55532654-a302-4c46-a3a5-8fc9bc1445b7" providerId="AD" clId="Web-{2A571A9B-6A77-DE31-1ADC-1845B3333D81}" dt="2023-09-21T16:22:53.823" v="33"/>
          <ac:spMkLst>
            <pc:docMk/>
            <pc:sldMk cId="797419849" sldId="267"/>
            <ac:spMk id="12" creationId="{55C01129-3453-464D-A870-ED71C6E89D60}"/>
          </ac:spMkLst>
        </pc:spChg>
        <pc:spChg chg="add del">
          <ac:chgData name="Eriika Etshokin" userId="S::eriika.etshokin@hennepin.us::55532654-a302-4c46-a3a5-8fc9bc1445b7" providerId="AD" clId="Web-{2A571A9B-6A77-DE31-1ADC-1845B3333D81}" dt="2023-09-21T16:22:53.823" v="33"/>
          <ac:spMkLst>
            <pc:docMk/>
            <pc:sldMk cId="797419849" sldId="267"/>
            <ac:spMk id="14" creationId="{9D2781A6-5C82-4764-B489-F9A599C0A7EB}"/>
          </ac:spMkLst>
        </pc:spChg>
        <pc:spChg chg="add del">
          <ac:chgData name="Eriika Etshokin" userId="S::eriika.etshokin@hennepin.us::55532654-a302-4c46-a3a5-8fc9bc1445b7" providerId="AD" clId="Web-{2A571A9B-6A77-DE31-1ADC-1845B3333D81}" dt="2023-09-21T16:22:59.073" v="35"/>
          <ac:spMkLst>
            <pc:docMk/>
            <pc:sldMk cId="797419849" sldId="267"/>
            <ac:spMk id="16" creationId="{2172A0AC-3DCE-4672-BCAF-28FEF91F6020}"/>
          </ac:spMkLst>
        </pc:spChg>
        <pc:spChg chg="add del">
          <ac:chgData name="Eriika Etshokin" userId="S::eriika.etshokin@hennepin.us::55532654-a302-4c46-a3a5-8fc9bc1445b7" providerId="AD" clId="Web-{2A571A9B-6A77-DE31-1ADC-1845B3333D81}" dt="2023-09-21T16:22:59.073" v="35"/>
          <ac:spMkLst>
            <pc:docMk/>
            <pc:sldMk cId="797419849" sldId="267"/>
            <ac:spMk id="17" creationId="{AE6F1C77-EDC9-4C5F-8C1C-62DD46BDA3C3}"/>
          </ac:spMkLst>
        </pc:spChg>
        <pc:spChg chg="add del">
          <ac:chgData name="Eriika Etshokin" userId="S::eriika.etshokin@hennepin.us::55532654-a302-4c46-a3a5-8fc9bc1445b7" providerId="AD" clId="Web-{2A571A9B-6A77-DE31-1ADC-1845B3333D81}" dt="2023-09-21T16:23:09.136" v="38"/>
          <ac:spMkLst>
            <pc:docMk/>
            <pc:sldMk cId="797419849" sldId="267"/>
            <ac:spMk id="19" creationId="{55C01129-3453-464D-A870-ED71C6E89D60}"/>
          </ac:spMkLst>
        </pc:spChg>
        <pc:spChg chg="add del">
          <ac:chgData name="Eriika Etshokin" userId="S::eriika.etshokin@hennepin.us::55532654-a302-4c46-a3a5-8fc9bc1445b7" providerId="AD" clId="Web-{2A571A9B-6A77-DE31-1ADC-1845B3333D81}" dt="2023-09-21T16:23:09.136" v="38"/>
          <ac:spMkLst>
            <pc:docMk/>
            <pc:sldMk cId="797419849" sldId="267"/>
            <ac:spMk id="20" creationId="{9D2781A6-5C82-4764-B489-F9A599C0A7EB}"/>
          </ac:spMkLst>
        </pc:spChg>
        <pc:spChg chg="add del">
          <ac:chgData name="Eriika Etshokin" userId="S::eriika.etshokin@hennepin.us::55532654-a302-4c46-a3a5-8fc9bc1445b7" providerId="AD" clId="Web-{2A571A9B-6A77-DE31-1ADC-1845B3333D81}" dt="2023-09-21T16:27:08.435" v="545"/>
          <ac:spMkLst>
            <pc:docMk/>
            <pc:sldMk cId="797419849" sldId="267"/>
            <ac:spMk id="25" creationId="{12609869-9E80-471B-A487-A53288E0E791}"/>
          </ac:spMkLst>
        </pc:spChg>
        <pc:spChg chg="add del">
          <ac:chgData name="Eriika Etshokin" userId="S::eriika.etshokin@hennepin.us::55532654-a302-4c46-a3a5-8fc9bc1445b7" providerId="AD" clId="Web-{2A571A9B-6A77-DE31-1ADC-1845B3333D81}" dt="2023-09-21T16:27:08.435" v="545"/>
          <ac:spMkLst>
            <pc:docMk/>
            <pc:sldMk cId="797419849" sldId="267"/>
            <ac:spMk id="27" creationId="{7004738A-9D34-43E8-97D2-CA0EED4F8BE0}"/>
          </ac:spMkLst>
        </pc:spChg>
        <pc:spChg chg="add del">
          <ac:chgData name="Eriika Etshokin" userId="S::eriika.etshokin@hennepin.us::55532654-a302-4c46-a3a5-8fc9bc1445b7" providerId="AD" clId="Web-{2A571A9B-6A77-DE31-1ADC-1845B3333D81}" dt="2023-09-21T16:27:08.435" v="545"/>
          <ac:spMkLst>
            <pc:docMk/>
            <pc:sldMk cId="797419849" sldId="267"/>
            <ac:spMk id="29" creationId="{B8B8D07F-F13E-443E-BA68-2D26672D76B9}"/>
          </ac:spMkLst>
        </pc:spChg>
        <pc:spChg chg="add del">
          <ac:chgData name="Eriika Etshokin" userId="S::eriika.etshokin@hennepin.us::55532654-a302-4c46-a3a5-8fc9bc1445b7" providerId="AD" clId="Web-{2A571A9B-6A77-DE31-1ADC-1845B3333D81}" dt="2023-09-21T16:27:08.435" v="545"/>
          <ac:spMkLst>
            <pc:docMk/>
            <pc:sldMk cId="797419849" sldId="267"/>
            <ac:spMk id="31" creationId="{2813A4FA-24A5-41ED-A534-3807D1B2F344}"/>
          </ac:spMkLst>
        </pc:spChg>
        <pc:spChg chg="add del">
          <ac:chgData name="Eriika Etshokin" userId="S::eriika.etshokin@hennepin.us::55532654-a302-4c46-a3a5-8fc9bc1445b7" providerId="AD" clId="Web-{2A571A9B-6A77-DE31-1ADC-1845B3333D81}" dt="2023-09-21T16:27:08.435" v="545"/>
          <ac:spMkLst>
            <pc:docMk/>
            <pc:sldMk cId="797419849" sldId="267"/>
            <ac:spMk id="33" creationId="{C3944F27-CA70-4E84-A51A-E6BF89558979}"/>
          </ac:spMkLst>
        </pc:spChg>
        <pc:spChg chg="add">
          <ac:chgData name="Eriika Etshokin" userId="S::eriika.etshokin@hennepin.us::55532654-a302-4c46-a3a5-8fc9bc1445b7" providerId="AD" clId="Web-{2A571A9B-6A77-DE31-1ADC-1845B3333D81}" dt="2023-09-21T16:27:08.435" v="545"/>
          <ac:spMkLst>
            <pc:docMk/>
            <pc:sldMk cId="797419849" sldId="267"/>
            <ac:spMk id="38" creationId="{A7AE9375-4664-4DB2-922D-2782A6E439AC}"/>
          </ac:spMkLst>
        </pc:spChg>
        <pc:spChg chg="add">
          <ac:chgData name="Eriika Etshokin" userId="S::eriika.etshokin@hennepin.us::55532654-a302-4c46-a3a5-8fc9bc1445b7" providerId="AD" clId="Web-{2A571A9B-6A77-DE31-1ADC-1845B3333D81}" dt="2023-09-21T16:27:08.435" v="545"/>
          <ac:spMkLst>
            <pc:docMk/>
            <pc:sldMk cId="797419849" sldId="267"/>
            <ac:spMk id="42" creationId="{C87417AF-190E-4D6E-AFA6-7D3E84B0B430}"/>
          </ac:spMkLst>
        </pc:spChg>
        <pc:spChg chg="add">
          <ac:chgData name="Eriika Etshokin" userId="S::eriika.etshokin@hennepin.us::55532654-a302-4c46-a3a5-8fc9bc1445b7" providerId="AD" clId="Web-{2A571A9B-6A77-DE31-1ADC-1845B3333D81}" dt="2023-09-21T16:27:08.435" v="545"/>
          <ac:spMkLst>
            <pc:docMk/>
            <pc:sldMk cId="797419849" sldId="267"/>
            <ac:spMk id="44" creationId="{80B30ED8-273E-4C07-8568-2FE5CC5C483D}"/>
          </ac:spMkLst>
        </pc:spChg>
        <pc:picChg chg="add mod ord">
          <ac:chgData name="Eriika Etshokin" userId="S::eriika.etshokin@hennepin.us::55532654-a302-4c46-a3a5-8fc9bc1445b7" providerId="AD" clId="Web-{2A571A9B-6A77-DE31-1ADC-1845B3333D81}" dt="2023-09-21T16:27:08.435" v="545"/>
          <ac:picMkLst>
            <pc:docMk/>
            <pc:sldMk cId="797419849" sldId="267"/>
            <ac:picMk id="4" creationId="{3592F7FC-8025-D946-6E7F-3B7EDA35734A}"/>
          </ac:picMkLst>
        </pc:picChg>
        <pc:picChg chg="del mod ord">
          <ac:chgData name="Eriika Etshokin" userId="S::eriika.etshokin@hennepin.us::55532654-a302-4c46-a3a5-8fc9bc1445b7" providerId="AD" clId="Web-{2A571A9B-6A77-DE31-1ADC-1845B3333D81}" dt="2023-09-21T16:23:00.573" v="37"/>
          <ac:picMkLst>
            <pc:docMk/>
            <pc:sldMk cId="797419849" sldId="267"/>
            <ac:picMk id="7" creationId="{00000000-0000-0000-0000-000000000000}"/>
          </ac:picMkLst>
        </pc:picChg>
        <pc:picChg chg="add mod">
          <ac:chgData name="Eriika Etshokin" userId="S::eriika.etshokin@hennepin.us::55532654-a302-4c46-a3a5-8fc9bc1445b7" providerId="AD" clId="Web-{2A571A9B-6A77-DE31-1ADC-1845B3333D81}" dt="2023-09-21T16:27:08.435" v="545"/>
          <ac:picMkLst>
            <pc:docMk/>
            <pc:sldMk cId="797419849" sldId="267"/>
            <ac:picMk id="10" creationId="{A742AA26-B41D-EDE0-DE1A-CC7FA54D301E}"/>
          </ac:picMkLst>
        </pc:picChg>
        <pc:cxnChg chg="add">
          <ac:chgData name="Eriika Etshokin" userId="S::eriika.etshokin@hennepin.us::55532654-a302-4c46-a3a5-8fc9bc1445b7" providerId="AD" clId="Web-{2A571A9B-6A77-DE31-1ADC-1845B3333D81}" dt="2023-09-21T16:27:08.435" v="545"/>
          <ac:cxnSpMkLst>
            <pc:docMk/>
            <pc:sldMk cId="797419849" sldId="267"/>
            <ac:cxnSpMk id="40" creationId="{EE504C98-6397-41C1-A8D8-2D9C4ED307E0}"/>
          </ac:cxnSpMkLst>
        </pc:cxnChg>
      </pc:sldChg>
      <pc:sldChg chg="addSp delSp modSp del ord">
        <pc:chgData name="Eriika Etshokin" userId="S::eriika.etshokin@hennepin.us::55532654-a302-4c46-a3a5-8fc9bc1445b7" providerId="AD" clId="Web-{2A571A9B-6A77-DE31-1ADC-1845B3333D81}" dt="2023-09-21T16:25:59.200" v="299"/>
        <pc:sldMkLst>
          <pc:docMk/>
          <pc:sldMk cId="2070922328" sldId="268"/>
        </pc:sldMkLst>
        <pc:spChg chg="mod">
          <ac:chgData name="Eriika Etshokin" userId="S::eriika.etshokin@hennepin.us::55532654-a302-4c46-a3a5-8fc9bc1445b7" providerId="AD" clId="Web-{2A571A9B-6A77-DE31-1ADC-1845B3333D81}" dt="2023-09-21T16:25:38.575" v="295" actId="1076"/>
          <ac:spMkLst>
            <pc:docMk/>
            <pc:sldMk cId="2070922328" sldId="268"/>
            <ac:spMk id="2" creationId="{00000000-0000-0000-0000-000000000000}"/>
          </ac:spMkLst>
        </pc:spChg>
        <pc:spChg chg="del">
          <ac:chgData name="Eriika Etshokin" userId="S::eriika.etshokin@hennepin.us::55532654-a302-4c46-a3a5-8fc9bc1445b7" providerId="AD" clId="Web-{2A571A9B-6A77-DE31-1ADC-1845B3333D81}" dt="2023-09-21T16:25:20.871" v="292"/>
          <ac:spMkLst>
            <pc:docMk/>
            <pc:sldMk cId="2070922328" sldId="268"/>
            <ac:spMk id="5" creationId="{00000000-0000-0000-0000-000000000000}"/>
          </ac:spMkLst>
        </pc:spChg>
        <pc:spChg chg="add del mod">
          <ac:chgData name="Eriika Etshokin" userId="S::eriika.etshokin@hennepin.us::55532654-a302-4c46-a3a5-8fc9bc1445b7" providerId="AD" clId="Web-{2A571A9B-6A77-DE31-1ADC-1845B3333D81}" dt="2023-09-21T16:24:35.090" v="285"/>
          <ac:spMkLst>
            <pc:docMk/>
            <pc:sldMk cId="2070922328" sldId="268"/>
            <ac:spMk id="7" creationId="{B5BE7F3C-CD7C-1683-1007-23A5451398E1}"/>
          </ac:spMkLst>
        </pc:spChg>
        <pc:picChg chg="del">
          <ac:chgData name="Eriika Etshokin" userId="S::eriika.etshokin@hennepin.us::55532654-a302-4c46-a3a5-8fc9bc1445b7" providerId="AD" clId="Web-{2A571A9B-6A77-DE31-1ADC-1845B3333D81}" dt="2023-09-21T16:24:32.214" v="284"/>
          <ac:picMkLst>
            <pc:docMk/>
            <pc:sldMk cId="2070922328" sldId="268"/>
            <ac:picMk id="6" creationId="{00000000-0000-0000-0000-000000000000}"/>
          </ac:picMkLst>
        </pc:picChg>
        <pc:picChg chg="add mod ord">
          <ac:chgData name="Eriika Etshokin" userId="S::eriika.etshokin@hennepin.us::55532654-a302-4c46-a3a5-8fc9bc1445b7" providerId="AD" clId="Web-{2A571A9B-6A77-DE31-1ADC-1845B3333D81}" dt="2023-09-21T16:25:45.965" v="298" actId="1076"/>
          <ac:picMkLst>
            <pc:docMk/>
            <pc:sldMk cId="2070922328" sldId="268"/>
            <ac:picMk id="8" creationId="{2B2985AE-6CBA-0C8B-8A1A-F8A5B300D8EA}"/>
          </ac:picMkLst>
        </pc:picChg>
      </pc:sldChg>
      <pc:sldChg chg="modSp">
        <pc:chgData name="Eriika Etshokin" userId="S::eriika.etshokin@hennepin.us::55532654-a302-4c46-a3a5-8fc9bc1445b7" providerId="AD" clId="Web-{2A571A9B-6A77-DE31-1ADC-1845B3333D81}" dt="2023-09-21T16:30:48.265" v="1043" actId="20577"/>
        <pc:sldMkLst>
          <pc:docMk/>
          <pc:sldMk cId="2379392746" sldId="272"/>
        </pc:sldMkLst>
        <pc:spChg chg="mod">
          <ac:chgData name="Eriika Etshokin" userId="S::eriika.etshokin@hennepin.us::55532654-a302-4c46-a3a5-8fc9bc1445b7" providerId="AD" clId="Web-{2A571A9B-6A77-DE31-1ADC-1845B3333D81}" dt="2023-09-21T16:28:27.873" v="558" actId="20577"/>
          <ac:spMkLst>
            <pc:docMk/>
            <pc:sldMk cId="2379392746" sldId="272"/>
            <ac:spMk id="2" creationId="{00000000-0000-0000-0000-000000000000}"/>
          </ac:spMkLst>
        </pc:spChg>
        <pc:spChg chg="mod">
          <ac:chgData name="Eriika Etshokin" userId="S::eriika.etshokin@hennepin.us::55532654-a302-4c46-a3a5-8fc9bc1445b7" providerId="AD" clId="Web-{2A571A9B-6A77-DE31-1ADC-1845B3333D81}" dt="2023-09-21T16:30:48.265" v="1043" actId="20577"/>
          <ac:spMkLst>
            <pc:docMk/>
            <pc:sldMk cId="2379392746" sldId="272"/>
            <ac:spMk id="3" creationId="{00000000-0000-0000-0000-000000000000}"/>
          </ac:spMkLst>
        </pc:spChg>
      </pc:sldChg>
      <pc:sldChg chg="addSp delSp modSp new mod setBg modNotes">
        <pc:chgData name="Eriika Etshokin" userId="S::eriika.etshokin@hennepin.us::55532654-a302-4c46-a3a5-8fc9bc1445b7" providerId="AD" clId="Web-{2A571A9B-6A77-DE31-1ADC-1845B3333D81}" dt="2023-09-21T17:00:06.321" v="1530" actId="20577"/>
        <pc:sldMkLst>
          <pc:docMk/>
          <pc:sldMk cId="819561175" sldId="274"/>
        </pc:sldMkLst>
        <pc:spChg chg="mod">
          <ac:chgData name="Eriika Etshokin" userId="S::eriika.etshokin@hennepin.us::55532654-a302-4c46-a3a5-8fc9bc1445b7" providerId="AD" clId="Web-{2A571A9B-6A77-DE31-1ADC-1845B3333D81}" dt="2023-09-21T16:58:30.850" v="1391"/>
          <ac:spMkLst>
            <pc:docMk/>
            <pc:sldMk cId="819561175" sldId="274"/>
            <ac:spMk id="2" creationId="{3BE5AA22-FF94-BBC9-762C-FDF2859ED159}"/>
          </ac:spMkLst>
        </pc:spChg>
        <pc:spChg chg="mod">
          <ac:chgData name="Eriika Etshokin" userId="S::eriika.etshokin@hennepin.us::55532654-a302-4c46-a3a5-8fc9bc1445b7" providerId="AD" clId="Web-{2A571A9B-6A77-DE31-1ADC-1845B3333D81}" dt="2023-09-21T17:00:06.321" v="1530" actId="20577"/>
          <ac:spMkLst>
            <pc:docMk/>
            <pc:sldMk cId="819561175" sldId="274"/>
            <ac:spMk id="3" creationId="{2E607D27-A662-C539-0E9B-AE1EBA118A49}"/>
          </ac:spMkLst>
        </pc:spChg>
        <pc:spChg chg="mod ord">
          <ac:chgData name="Eriika Etshokin" userId="S::eriika.etshokin@hennepin.us::55532654-a302-4c46-a3a5-8fc9bc1445b7" providerId="AD" clId="Web-{2A571A9B-6A77-DE31-1ADC-1845B3333D81}" dt="2023-09-21T16:58:30.850" v="1391"/>
          <ac:spMkLst>
            <pc:docMk/>
            <pc:sldMk cId="819561175" sldId="274"/>
            <ac:spMk id="4" creationId="{99318EA1-8AC9-BD34-5CEC-6E430098F0E4}"/>
          </ac:spMkLst>
        </pc:spChg>
        <pc:spChg chg="add del">
          <ac:chgData name="Eriika Etshokin" userId="S::eriika.etshokin@hennepin.us::55532654-a302-4c46-a3a5-8fc9bc1445b7" providerId="AD" clId="Web-{2A571A9B-6A77-DE31-1ADC-1845B3333D81}" dt="2023-09-21T16:58:30.756" v="1390"/>
          <ac:spMkLst>
            <pc:docMk/>
            <pc:sldMk cId="819561175" sldId="274"/>
            <ac:spMk id="10" creationId="{F13C74B1-5B17-4795-BED0-7140497B445A}"/>
          </ac:spMkLst>
        </pc:spChg>
        <pc:spChg chg="add del">
          <ac:chgData name="Eriika Etshokin" userId="S::eriika.etshokin@hennepin.us::55532654-a302-4c46-a3a5-8fc9bc1445b7" providerId="AD" clId="Web-{2A571A9B-6A77-DE31-1ADC-1845B3333D81}" dt="2023-09-21T16:58:30.756" v="1390"/>
          <ac:spMkLst>
            <pc:docMk/>
            <pc:sldMk cId="819561175" sldId="274"/>
            <ac:spMk id="12" creationId="{D4974D33-8DC5-464E-8C6D-BE58F0669C17}"/>
          </ac:spMkLst>
        </pc:spChg>
        <pc:spChg chg="add">
          <ac:chgData name="Eriika Etshokin" userId="S::eriika.etshokin@hennepin.us::55532654-a302-4c46-a3a5-8fc9bc1445b7" providerId="AD" clId="Web-{2A571A9B-6A77-DE31-1ADC-1845B3333D81}" dt="2023-09-21T16:58:30.850" v="1391"/>
          <ac:spMkLst>
            <pc:docMk/>
            <pc:sldMk cId="819561175" sldId="274"/>
            <ac:spMk id="14" creationId="{9A0D773F-7A7D-4DBB-9DEA-86BB8B8F4BC8}"/>
          </ac:spMkLst>
        </pc:spChg>
        <pc:spChg chg="add">
          <ac:chgData name="Eriika Etshokin" userId="S::eriika.etshokin@hennepin.us::55532654-a302-4c46-a3a5-8fc9bc1445b7" providerId="AD" clId="Web-{2A571A9B-6A77-DE31-1ADC-1845B3333D81}" dt="2023-09-21T16:58:30.850" v="1391"/>
          <ac:spMkLst>
            <pc:docMk/>
            <pc:sldMk cId="819561175" sldId="274"/>
            <ac:spMk id="15" creationId="{7FF47CB7-972F-479F-A36D-9E72D26EC8DA}"/>
          </ac:spMkLst>
        </pc:spChg>
        <pc:spChg chg="add">
          <ac:chgData name="Eriika Etshokin" userId="S::eriika.etshokin@hennepin.us::55532654-a302-4c46-a3a5-8fc9bc1445b7" providerId="AD" clId="Web-{2A571A9B-6A77-DE31-1ADC-1845B3333D81}" dt="2023-09-21T16:58:30.850" v="1391"/>
          <ac:spMkLst>
            <pc:docMk/>
            <pc:sldMk cId="819561175" sldId="274"/>
            <ac:spMk id="16" creationId="{0D153B68-5844-490D-8E67-F616D6D721CA}"/>
          </ac:spMkLst>
        </pc:spChg>
        <pc:picChg chg="add mod">
          <ac:chgData name="Eriika Etshokin" userId="S::eriika.etshokin@hennepin.us::55532654-a302-4c46-a3a5-8fc9bc1445b7" providerId="AD" clId="Web-{2A571A9B-6A77-DE31-1ADC-1845B3333D81}" dt="2023-09-21T16:58:30.850" v="1391"/>
          <ac:picMkLst>
            <pc:docMk/>
            <pc:sldMk cId="819561175" sldId="274"/>
            <ac:picMk id="5" creationId="{FB7065DD-B45A-ED3B-9FB4-4BF8BB3CD65A}"/>
          </ac:picMkLst>
        </pc:picChg>
      </pc:sldChg>
      <pc:sldChg chg="modSp new">
        <pc:chgData name="Eriika Etshokin" userId="S::eriika.etshokin@hennepin.us::55532654-a302-4c46-a3a5-8fc9bc1445b7" providerId="AD" clId="Web-{2A571A9B-6A77-DE31-1ADC-1845B3333D81}" dt="2023-09-21T17:01:49.604" v="1699" actId="20577"/>
        <pc:sldMkLst>
          <pc:docMk/>
          <pc:sldMk cId="2765806191" sldId="275"/>
        </pc:sldMkLst>
        <pc:spChg chg="mod">
          <ac:chgData name="Eriika Etshokin" userId="S::eriika.etshokin@hennepin.us::55532654-a302-4c46-a3a5-8fc9bc1445b7" providerId="AD" clId="Web-{2A571A9B-6A77-DE31-1ADC-1845B3333D81}" dt="2023-09-21T17:00:49.603" v="1539" actId="20577"/>
          <ac:spMkLst>
            <pc:docMk/>
            <pc:sldMk cId="2765806191" sldId="275"/>
            <ac:spMk id="2" creationId="{783C3799-F0ED-71FB-597F-E54112925DAC}"/>
          </ac:spMkLst>
        </pc:spChg>
        <pc:spChg chg="mod">
          <ac:chgData name="Eriika Etshokin" userId="S::eriika.etshokin@hennepin.us::55532654-a302-4c46-a3a5-8fc9bc1445b7" providerId="AD" clId="Web-{2A571A9B-6A77-DE31-1ADC-1845B3333D81}" dt="2023-09-21T17:01:49.604" v="1699" actId="20577"/>
          <ac:spMkLst>
            <pc:docMk/>
            <pc:sldMk cId="2765806191" sldId="275"/>
            <ac:spMk id="3" creationId="{93C71A1E-C125-D613-061D-240D1CB90D8A}"/>
          </ac:spMkLst>
        </pc:spChg>
      </pc:sldChg>
      <pc:sldChg chg="addSp delSp modSp new mod setBg">
        <pc:chgData name="Eriika Etshokin" userId="S::eriika.etshokin@hennepin.us::55532654-a302-4c46-a3a5-8fc9bc1445b7" providerId="AD" clId="Web-{2A571A9B-6A77-DE31-1ADC-1845B3333D81}" dt="2023-09-21T17:10:32.258" v="2046"/>
        <pc:sldMkLst>
          <pc:docMk/>
          <pc:sldMk cId="1627086737" sldId="276"/>
        </pc:sldMkLst>
        <pc:spChg chg="mod">
          <ac:chgData name="Eriika Etshokin" userId="S::eriika.etshokin@hennepin.us::55532654-a302-4c46-a3a5-8fc9bc1445b7" providerId="AD" clId="Web-{2A571A9B-6A77-DE31-1ADC-1845B3333D81}" dt="2023-09-21T17:10:32.258" v="2046"/>
          <ac:spMkLst>
            <pc:docMk/>
            <pc:sldMk cId="1627086737" sldId="276"/>
            <ac:spMk id="2" creationId="{ECC23D8E-89BE-2483-DA86-E5CDD264CD8F}"/>
          </ac:spMkLst>
        </pc:spChg>
        <pc:spChg chg="mod ord">
          <ac:chgData name="Eriika Etshokin" userId="S::eriika.etshokin@hennepin.us::55532654-a302-4c46-a3a5-8fc9bc1445b7" providerId="AD" clId="Web-{2A571A9B-6A77-DE31-1ADC-1845B3333D81}" dt="2023-09-21T17:10:32.258" v="2046"/>
          <ac:spMkLst>
            <pc:docMk/>
            <pc:sldMk cId="1627086737" sldId="276"/>
            <ac:spMk id="3" creationId="{29CB4297-F1E1-C59E-610E-95382E668D8D}"/>
          </ac:spMkLst>
        </pc:spChg>
        <pc:spChg chg="mod">
          <ac:chgData name="Eriika Etshokin" userId="S::eriika.etshokin@hennepin.us::55532654-a302-4c46-a3a5-8fc9bc1445b7" providerId="AD" clId="Web-{2A571A9B-6A77-DE31-1ADC-1845B3333D81}" dt="2023-09-21T17:10:32.258" v="2046"/>
          <ac:spMkLst>
            <pc:docMk/>
            <pc:sldMk cId="1627086737" sldId="276"/>
            <ac:spMk id="4" creationId="{9325E73D-E9F8-3DB7-8D8D-5387860C4297}"/>
          </ac:spMkLst>
        </pc:spChg>
        <pc:spChg chg="add del">
          <ac:chgData name="Eriika Etshokin" userId="S::eriika.etshokin@hennepin.us::55532654-a302-4c46-a3a5-8fc9bc1445b7" providerId="AD" clId="Web-{2A571A9B-6A77-DE31-1ADC-1845B3333D81}" dt="2023-09-21T17:10:32.258" v="2046"/>
          <ac:spMkLst>
            <pc:docMk/>
            <pc:sldMk cId="1627086737" sldId="276"/>
            <ac:spMk id="9" creationId="{70DFC902-7D23-471A-B557-B6B6917D7A0D}"/>
          </ac:spMkLst>
        </pc:spChg>
        <pc:spChg chg="add del">
          <ac:chgData name="Eriika Etshokin" userId="S::eriika.etshokin@hennepin.us::55532654-a302-4c46-a3a5-8fc9bc1445b7" providerId="AD" clId="Web-{2A571A9B-6A77-DE31-1ADC-1845B3333D81}" dt="2023-09-21T17:10:32.258" v="2046"/>
          <ac:spMkLst>
            <pc:docMk/>
            <pc:sldMk cId="1627086737" sldId="276"/>
            <ac:spMk id="11" creationId="{A55D5633-D557-4DCA-982C-FF36EB7A1C00}"/>
          </ac:spMkLst>
        </pc:spChg>
        <pc:spChg chg="add del">
          <ac:chgData name="Eriika Etshokin" userId="S::eriika.etshokin@hennepin.us::55532654-a302-4c46-a3a5-8fc9bc1445b7" providerId="AD" clId="Web-{2A571A9B-6A77-DE31-1ADC-1845B3333D81}" dt="2023-09-21T17:10:32.258" v="2046"/>
          <ac:spMkLst>
            <pc:docMk/>
            <pc:sldMk cId="1627086737" sldId="276"/>
            <ac:spMk id="13" creationId="{450D3AD2-FA80-415F-A9CE-54D884561CD7}"/>
          </ac:spMkLst>
        </pc:spChg>
      </pc:sldChg>
      <pc:sldChg chg="modSp new">
        <pc:chgData name="Eriika Etshokin" userId="S::eriika.etshokin@hennepin.us::55532654-a302-4c46-a3a5-8fc9bc1445b7" providerId="AD" clId="Web-{2A571A9B-6A77-DE31-1ADC-1845B3333D81}" dt="2023-09-21T17:11:14.634" v="2057" actId="20577"/>
        <pc:sldMkLst>
          <pc:docMk/>
          <pc:sldMk cId="4184845986" sldId="277"/>
        </pc:sldMkLst>
        <pc:spChg chg="mod">
          <ac:chgData name="Eriika Etshokin" userId="S::eriika.etshokin@hennepin.us::55532654-a302-4c46-a3a5-8fc9bc1445b7" providerId="AD" clId="Web-{2A571A9B-6A77-DE31-1ADC-1845B3333D81}" dt="2023-09-21T17:11:14.634" v="2057" actId="20577"/>
          <ac:spMkLst>
            <pc:docMk/>
            <pc:sldMk cId="4184845986" sldId="277"/>
            <ac:spMk id="2" creationId="{09254BA4-D3F8-0884-93E8-A770C6DF24FC}"/>
          </ac:spMkLst>
        </pc:spChg>
      </pc:sldChg>
    </pc:docChg>
  </pc:docChgLst>
  <pc:docChgLst>
    <pc:chgData name="Eriika Etshokin" userId="S::eriika.etshokin@hennepin.us::55532654-a302-4c46-a3a5-8fc9bc1445b7" providerId="AD" clId="Web-{F861BFD4-4FDD-BD0E-E383-FB3591DE7B0E}"/>
    <pc:docChg chg="addSld modSld">
      <pc:chgData name="Eriika Etshokin" userId="S::eriika.etshokin@hennepin.us::55532654-a302-4c46-a3a5-8fc9bc1445b7" providerId="AD" clId="Web-{F861BFD4-4FDD-BD0E-E383-FB3591DE7B0E}" dt="2024-01-08T16:57:51.537" v="967" actId="1076"/>
      <pc:docMkLst>
        <pc:docMk/>
      </pc:docMkLst>
      <pc:sldChg chg="addSp delSp modSp new mod modClrScheme chgLayout">
        <pc:chgData name="Eriika Etshokin" userId="S::eriika.etshokin@hennepin.us::55532654-a302-4c46-a3a5-8fc9bc1445b7" providerId="AD" clId="Web-{F861BFD4-4FDD-BD0E-E383-FB3591DE7B0E}" dt="2024-01-08T16:57:51.537" v="967" actId="1076"/>
        <pc:sldMkLst>
          <pc:docMk/>
          <pc:sldMk cId="3411665271" sldId="299"/>
        </pc:sldMkLst>
        <pc:spChg chg="del mod ord">
          <ac:chgData name="Eriika Etshokin" userId="S::eriika.etshokin@hennepin.us::55532654-a302-4c46-a3a5-8fc9bc1445b7" providerId="AD" clId="Web-{F861BFD4-4FDD-BD0E-E383-FB3591DE7B0E}" dt="2024-01-08T16:51:31.236" v="91"/>
          <ac:spMkLst>
            <pc:docMk/>
            <pc:sldMk cId="3411665271" sldId="299"/>
            <ac:spMk id="2" creationId="{26562376-EC26-E0AE-CF48-B9D473F3CDAE}"/>
          </ac:spMkLst>
        </pc:spChg>
        <pc:spChg chg="del mod ord">
          <ac:chgData name="Eriika Etshokin" userId="S::eriika.etshokin@hennepin.us::55532654-a302-4c46-a3a5-8fc9bc1445b7" providerId="AD" clId="Web-{F861BFD4-4FDD-BD0E-E383-FB3591DE7B0E}" dt="2024-01-08T15:24:14.443" v="23"/>
          <ac:spMkLst>
            <pc:docMk/>
            <pc:sldMk cId="3411665271" sldId="299"/>
            <ac:spMk id="3" creationId="{22B5997A-87AF-E0B6-2A98-BC8E1A2FF509}"/>
          </ac:spMkLst>
        </pc:spChg>
        <pc:spChg chg="add del mod">
          <ac:chgData name="Eriika Etshokin" userId="S::eriika.etshokin@hennepin.us::55532654-a302-4c46-a3a5-8fc9bc1445b7" providerId="AD" clId="Web-{F861BFD4-4FDD-BD0E-E383-FB3591DE7B0E}" dt="2024-01-08T16:57:48.630" v="966" actId="1076"/>
          <ac:spMkLst>
            <pc:docMk/>
            <pc:sldMk cId="3411665271" sldId="299"/>
            <ac:spMk id="3" creationId="{7BF470FB-0E0F-648D-76CC-ED3001B7D57E}"/>
          </ac:spMkLst>
        </pc:spChg>
        <pc:spChg chg="mod ord">
          <ac:chgData name="Eriika Etshokin" userId="S::eriika.etshokin@hennepin.us::55532654-a302-4c46-a3a5-8fc9bc1445b7" providerId="AD" clId="Web-{F861BFD4-4FDD-BD0E-E383-FB3591DE7B0E}" dt="2024-01-08T15:23:23.301" v="22"/>
          <ac:spMkLst>
            <pc:docMk/>
            <pc:sldMk cId="3411665271" sldId="299"/>
            <ac:spMk id="4" creationId="{7A62759D-71A5-8D08-3DB7-3E5E35B81E71}"/>
          </ac:spMkLst>
        </pc:spChg>
        <pc:spChg chg="add del mod ord">
          <ac:chgData name="Eriika Etshokin" userId="S::eriika.etshokin@hennepin.us::55532654-a302-4c46-a3a5-8fc9bc1445b7" providerId="AD" clId="Web-{F861BFD4-4FDD-BD0E-E383-FB3591DE7B0E}" dt="2024-01-08T16:51:25.861" v="90"/>
          <ac:spMkLst>
            <pc:docMk/>
            <pc:sldMk cId="3411665271" sldId="299"/>
            <ac:spMk id="5" creationId="{3520EDB4-89E7-2476-446B-DC9CC166DF2C}"/>
          </ac:spMkLst>
        </pc:spChg>
        <pc:spChg chg="add del mod">
          <ac:chgData name="Eriika Etshokin" userId="S::eriika.etshokin@hennepin.us::55532654-a302-4c46-a3a5-8fc9bc1445b7" providerId="AD" clId="Web-{F861BFD4-4FDD-BD0E-E383-FB3591DE7B0E}" dt="2024-01-08T16:51:39.658" v="94"/>
          <ac:spMkLst>
            <pc:docMk/>
            <pc:sldMk cId="3411665271" sldId="299"/>
            <ac:spMk id="9" creationId="{91A1275F-A6E0-D439-2A63-696A08D9E46E}"/>
          </ac:spMkLst>
        </pc:spChg>
        <pc:spChg chg="add del mod">
          <ac:chgData name="Eriika Etshokin" userId="S::eriika.etshokin@hennepin.us::55532654-a302-4c46-a3a5-8fc9bc1445b7" providerId="AD" clId="Web-{F861BFD4-4FDD-BD0E-E383-FB3591DE7B0E}" dt="2024-01-08T16:51:53.924" v="98"/>
          <ac:spMkLst>
            <pc:docMk/>
            <pc:sldMk cId="3411665271" sldId="299"/>
            <ac:spMk id="11" creationId="{8E59054C-2168-16EA-EFC3-416FB80BE8DE}"/>
          </ac:spMkLst>
        </pc:spChg>
        <pc:spChg chg="add del mod">
          <ac:chgData name="Eriika Etshokin" userId="S::eriika.etshokin@hennepin.us::55532654-a302-4c46-a3a5-8fc9bc1445b7" providerId="AD" clId="Web-{F861BFD4-4FDD-BD0E-E383-FB3591DE7B0E}" dt="2024-01-08T16:52:19.034" v="105"/>
          <ac:spMkLst>
            <pc:docMk/>
            <pc:sldMk cId="3411665271" sldId="299"/>
            <ac:spMk id="13" creationId="{EA7945B5-57DD-3B3F-C9A0-6DB9EDEE0598}"/>
          </ac:spMkLst>
        </pc:spChg>
        <pc:spChg chg="add mod">
          <ac:chgData name="Eriika Etshokin" userId="S::eriika.etshokin@hennepin.us::55532654-a302-4c46-a3a5-8fc9bc1445b7" providerId="AD" clId="Web-{F861BFD4-4FDD-BD0E-E383-FB3591DE7B0E}" dt="2024-01-08T16:57:36.130" v="964" actId="1076"/>
          <ac:spMkLst>
            <pc:docMk/>
            <pc:sldMk cId="3411665271" sldId="299"/>
            <ac:spMk id="15" creationId="{CEC71955-2826-AB2B-21F9-F43CF47BC7D9}"/>
          </ac:spMkLst>
        </pc:spChg>
        <pc:spChg chg="add del mod">
          <ac:chgData name="Eriika Etshokin" userId="S::eriika.etshokin@hennepin.us::55532654-a302-4c46-a3a5-8fc9bc1445b7" providerId="AD" clId="Web-{F861BFD4-4FDD-BD0E-E383-FB3591DE7B0E}" dt="2024-01-08T16:54:42.238" v="299"/>
          <ac:spMkLst>
            <pc:docMk/>
            <pc:sldMk cId="3411665271" sldId="299"/>
            <ac:spMk id="17" creationId="{789BF11C-9F00-9513-1AA6-D92C1257EAA7}"/>
          </ac:spMkLst>
        </pc:spChg>
        <pc:spChg chg="add mod">
          <ac:chgData name="Eriika Etshokin" userId="S::eriika.etshokin@hennepin.us::55532654-a302-4c46-a3a5-8fc9bc1445b7" providerId="AD" clId="Web-{F861BFD4-4FDD-BD0E-E383-FB3591DE7B0E}" dt="2024-01-08T16:57:38.396" v="965" actId="1076"/>
          <ac:spMkLst>
            <pc:docMk/>
            <pc:sldMk cId="3411665271" sldId="299"/>
            <ac:spMk id="19" creationId="{A0D8B5FE-2287-5840-0840-BEFBBE190BA2}"/>
          </ac:spMkLst>
        </pc:spChg>
        <pc:picChg chg="add del mod ord">
          <ac:chgData name="Eriika Etshokin" userId="S::eriika.etshokin@hennepin.us::55532654-a302-4c46-a3a5-8fc9bc1445b7" providerId="AD" clId="Web-{F861BFD4-4FDD-BD0E-E383-FB3591DE7B0E}" dt="2024-01-08T16:57:51.537" v="967" actId="1076"/>
          <ac:picMkLst>
            <pc:docMk/>
            <pc:sldMk cId="3411665271" sldId="299"/>
            <ac:picMk id="6" creationId="{EE28BE05-73DC-CA47-86E0-890CAAFE55DC}"/>
          </ac:picMkLst>
        </pc:picChg>
        <pc:picChg chg="add del mod ord">
          <ac:chgData name="Eriika Etshokin" userId="S::eriika.etshokin@hennepin.us::55532654-a302-4c46-a3a5-8fc9bc1445b7" providerId="AD" clId="Web-{F861BFD4-4FDD-BD0E-E383-FB3591DE7B0E}" dt="2024-01-08T16:52:18.237" v="104"/>
          <ac:picMkLst>
            <pc:docMk/>
            <pc:sldMk cId="3411665271" sldId="299"/>
            <ac:picMk id="7" creationId="{55BE6EE3-701B-3941-DD2F-444232BB264C}"/>
          </ac:picMkLst>
        </pc:picChg>
        <pc:picChg chg="add del mod">
          <ac:chgData name="Eriika Etshokin" userId="S::eriika.etshokin@hennepin.us::55532654-a302-4c46-a3a5-8fc9bc1445b7" providerId="AD" clId="Web-{F861BFD4-4FDD-BD0E-E383-FB3591DE7B0E}" dt="2024-01-08T16:52:17.252" v="103"/>
          <ac:picMkLst>
            <pc:docMk/>
            <pc:sldMk cId="3411665271" sldId="299"/>
            <ac:picMk id="10" creationId="{FF597950-F704-FCE2-810C-54D9A4BB271E}"/>
          </ac:picMkLst>
        </pc:picChg>
        <pc:picChg chg="add mod ord">
          <ac:chgData name="Eriika Etshokin" userId="S::eriika.etshokin@hennepin.us::55532654-a302-4c46-a3a5-8fc9bc1445b7" providerId="AD" clId="Web-{F861BFD4-4FDD-BD0E-E383-FB3591DE7B0E}" dt="2024-01-08T16:52:21.830" v="106" actId="1076"/>
          <ac:picMkLst>
            <pc:docMk/>
            <pc:sldMk cId="3411665271" sldId="299"/>
            <ac:picMk id="14" creationId="{22467287-9658-6EDA-894F-35DA83B6451C}"/>
          </ac:picMkLst>
        </pc:picChg>
        <pc:picChg chg="add del mod ord">
          <ac:chgData name="Eriika Etshokin" userId="S::eriika.etshokin@hennepin.us::55532654-a302-4c46-a3a5-8fc9bc1445b7" providerId="AD" clId="Web-{F861BFD4-4FDD-BD0E-E383-FB3591DE7B0E}" dt="2024-01-08T16:54:38.582" v="297"/>
          <ac:picMkLst>
            <pc:docMk/>
            <pc:sldMk cId="3411665271" sldId="299"/>
            <ac:picMk id="18" creationId="{31BE382C-D51A-050B-10DE-28FCD48344CF}"/>
          </ac:picMkLst>
        </pc:picChg>
      </pc:sldChg>
    </pc:docChg>
  </pc:docChgLst>
  <pc:docChgLst>
    <pc:chgData name="Carissa N Weisdorf" userId="S::carissa.weisdorf@hennepin.us::fb8f6f8e-94ec-41d1-a111-e46ae641b023" providerId="AD" clId="Web-{B28243AF-5C01-D41C-2F91-4F1D51232C9B}"/>
    <pc:docChg chg="modSld">
      <pc:chgData name="Carissa N Weisdorf" userId="S::carissa.weisdorf@hennepin.us::fb8f6f8e-94ec-41d1-a111-e46ae641b023" providerId="AD" clId="Web-{B28243AF-5C01-D41C-2F91-4F1D51232C9B}" dt="2024-03-06T16:05:05.946" v="67"/>
      <pc:docMkLst>
        <pc:docMk/>
      </pc:docMkLst>
      <pc:sldChg chg="modSp">
        <pc:chgData name="Carissa N Weisdorf" userId="S::carissa.weisdorf@hennepin.us::fb8f6f8e-94ec-41d1-a111-e46ae641b023" providerId="AD" clId="Web-{B28243AF-5C01-D41C-2F91-4F1D51232C9B}" dt="2024-03-06T16:05:05.946" v="67"/>
        <pc:sldMkLst>
          <pc:docMk/>
          <pc:sldMk cId="3790190115" sldId="290"/>
        </pc:sldMkLst>
        <pc:graphicFrameChg chg="mod modGraphic">
          <ac:chgData name="Carissa N Weisdorf" userId="S::carissa.weisdorf@hennepin.us::fb8f6f8e-94ec-41d1-a111-e46ae641b023" providerId="AD" clId="Web-{B28243AF-5C01-D41C-2F91-4F1D51232C9B}" dt="2024-03-06T16:05:05.946" v="67"/>
          <ac:graphicFrameMkLst>
            <pc:docMk/>
            <pc:sldMk cId="3790190115" sldId="290"/>
            <ac:graphicFrameMk id="5" creationId="{57482EA8-C44C-C3FC-2B44-707C6810919F}"/>
          </ac:graphicFrameMkLst>
        </pc:graphicFrameChg>
      </pc:sldChg>
    </pc:docChg>
  </pc:docChgLst>
  <pc:docChgLst>
    <pc:chgData name="Eriika Etshokin" userId="S::eriika.etshokin@hennepin.us::55532654-a302-4c46-a3a5-8fc9bc1445b7" providerId="AD" clId="Web-{7C23854C-AFA1-C2E4-C6D8-6AB6BA0C1865}"/>
    <pc:docChg chg="modSld">
      <pc:chgData name="Eriika Etshokin" userId="S::eriika.etshokin@hennepin.us::55532654-a302-4c46-a3a5-8fc9bc1445b7" providerId="AD" clId="Web-{7C23854C-AFA1-C2E4-C6D8-6AB6BA0C1865}" dt="2023-12-14T15:06:58.423" v="662" actId="20577"/>
      <pc:docMkLst>
        <pc:docMk/>
      </pc:docMkLst>
      <pc:sldChg chg="modSp">
        <pc:chgData name="Eriika Etshokin" userId="S::eriika.etshokin@hennepin.us::55532654-a302-4c46-a3a5-8fc9bc1445b7" providerId="AD" clId="Web-{7C23854C-AFA1-C2E4-C6D8-6AB6BA0C1865}" dt="2023-12-13T22:23:15.353" v="272" actId="20577"/>
        <pc:sldMkLst>
          <pc:docMk/>
          <pc:sldMk cId="2178752064" sldId="285"/>
        </pc:sldMkLst>
        <pc:spChg chg="mod">
          <ac:chgData name="Eriika Etshokin" userId="S::eriika.etshokin@hennepin.us::55532654-a302-4c46-a3a5-8fc9bc1445b7" providerId="AD" clId="Web-{7C23854C-AFA1-C2E4-C6D8-6AB6BA0C1865}" dt="2023-12-13T22:23:15.353" v="272" actId="20577"/>
          <ac:spMkLst>
            <pc:docMk/>
            <pc:sldMk cId="2178752064" sldId="285"/>
            <ac:spMk id="2" creationId="{AD497E7A-AEFF-7DB3-D28D-E2B2A59F8E61}"/>
          </ac:spMkLst>
        </pc:spChg>
      </pc:sldChg>
      <pc:sldChg chg="addSp delSp modSp mod modClrScheme chgLayout">
        <pc:chgData name="Eriika Etshokin" userId="S::eriika.etshokin@hennepin.us::55532654-a302-4c46-a3a5-8fc9bc1445b7" providerId="AD" clId="Web-{7C23854C-AFA1-C2E4-C6D8-6AB6BA0C1865}" dt="2023-12-13T22:34:38.634" v="459" actId="20577"/>
        <pc:sldMkLst>
          <pc:docMk/>
          <pc:sldMk cId="2088011096" sldId="288"/>
        </pc:sldMkLst>
        <pc:spChg chg="add del mod ord">
          <ac:chgData name="Eriika Etshokin" userId="S::eriika.etshokin@hennepin.us::55532654-a302-4c46-a3a5-8fc9bc1445b7" providerId="AD" clId="Web-{7C23854C-AFA1-C2E4-C6D8-6AB6BA0C1865}" dt="2023-12-13T22:32:27.334" v="392"/>
          <ac:spMkLst>
            <pc:docMk/>
            <pc:sldMk cId="2088011096" sldId="288"/>
            <ac:spMk id="2" creationId="{1199351F-FCCA-8C6C-85A0-3DF09780B612}"/>
          </ac:spMkLst>
        </pc:spChg>
        <pc:spChg chg="mod ord">
          <ac:chgData name="Eriika Etshokin" userId="S::eriika.etshokin@hennepin.us::55532654-a302-4c46-a3a5-8fc9bc1445b7" providerId="AD" clId="Web-{7C23854C-AFA1-C2E4-C6D8-6AB6BA0C1865}" dt="2023-12-13T22:32:21.943" v="391"/>
          <ac:spMkLst>
            <pc:docMk/>
            <pc:sldMk cId="2088011096" sldId="288"/>
            <ac:spMk id="3" creationId="{E6CA30D2-847C-A70C-8986-4180EE8BFD73}"/>
          </ac:spMkLst>
        </pc:spChg>
        <pc:spChg chg="mod ord">
          <ac:chgData name="Eriika Etshokin" userId="S::eriika.etshokin@hennepin.us::55532654-a302-4c46-a3a5-8fc9bc1445b7" providerId="AD" clId="Web-{7C23854C-AFA1-C2E4-C6D8-6AB6BA0C1865}" dt="2023-12-13T22:32:21.943" v="391"/>
          <ac:spMkLst>
            <pc:docMk/>
            <pc:sldMk cId="2088011096" sldId="288"/>
            <ac:spMk id="4" creationId="{F6EEF5B0-9E05-84C4-A2F2-867993F101A0}"/>
          </ac:spMkLst>
        </pc:spChg>
        <pc:spChg chg="add del mod ord">
          <ac:chgData name="Eriika Etshokin" userId="S::eriika.etshokin@hennepin.us::55532654-a302-4c46-a3a5-8fc9bc1445b7" providerId="AD" clId="Web-{7C23854C-AFA1-C2E4-C6D8-6AB6BA0C1865}" dt="2023-12-13T22:32:39.741" v="394"/>
          <ac:spMkLst>
            <pc:docMk/>
            <pc:sldMk cId="2088011096" sldId="288"/>
            <ac:spMk id="11" creationId="{6F6F7433-94D2-B752-894C-070F3FBECB90}"/>
          </ac:spMkLst>
        </pc:spChg>
        <pc:spChg chg="add del mod ord">
          <ac:chgData name="Eriika Etshokin" userId="S::eriika.etshokin@hennepin.us::55532654-a302-4c46-a3a5-8fc9bc1445b7" providerId="AD" clId="Web-{7C23854C-AFA1-C2E4-C6D8-6AB6BA0C1865}" dt="2023-12-13T22:32:46.569" v="395"/>
          <ac:spMkLst>
            <pc:docMk/>
            <pc:sldMk cId="2088011096" sldId="288"/>
            <ac:spMk id="12" creationId="{E50F2CF0-43FA-4B27-567A-D67DE042A7A0}"/>
          </ac:spMkLst>
        </pc:spChg>
        <pc:spChg chg="add mod">
          <ac:chgData name="Eriika Etshokin" userId="S::eriika.etshokin@hennepin.us::55532654-a302-4c46-a3a5-8fc9bc1445b7" providerId="AD" clId="Web-{7C23854C-AFA1-C2E4-C6D8-6AB6BA0C1865}" dt="2023-12-13T22:34:34.931" v="458" actId="20577"/>
          <ac:spMkLst>
            <pc:docMk/>
            <pc:sldMk cId="2088011096" sldId="288"/>
            <ac:spMk id="16" creationId="{072D3FAD-56CE-4743-6DDC-3CE3281C28CD}"/>
          </ac:spMkLst>
        </pc:spChg>
        <pc:spChg chg="add mod">
          <ac:chgData name="Eriika Etshokin" userId="S::eriika.etshokin@hennepin.us::55532654-a302-4c46-a3a5-8fc9bc1445b7" providerId="AD" clId="Web-{7C23854C-AFA1-C2E4-C6D8-6AB6BA0C1865}" dt="2023-12-13T22:34:38.634" v="459" actId="20577"/>
          <ac:spMkLst>
            <pc:docMk/>
            <pc:sldMk cId="2088011096" sldId="288"/>
            <ac:spMk id="17" creationId="{C71776BF-CA65-7FFD-8FE1-DC03B9D833D0}"/>
          </ac:spMkLst>
        </pc:spChg>
        <pc:grpChg chg="del">
          <ac:chgData name="Eriika Etshokin" userId="S::eriika.etshokin@hennepin.us::55532654-a302-4c46-a3a5-8fc9bc1445b7" providerId="AD" clId="Web-{7C23854C-AFA1-C2E4-C6D8-6AB6BA0C1865}" dt="2023-12-13T22:27:56.500" v="308"/>
          <ac:grpSpMkLst>
            <pc:docMk/>
            <pc:sldMk cId="2088011096" sldId="288"/>
            <ac:grpSpMk id="5" creationId="{E82741C4-EFB7-8305-FDBF-0E256CE8C945}"/>
          </ac:grpSpMkLst>
        </pc:grpChg>
        <pc:grpChg chg="del">
          <ac:chgData name="Eriika Etshokin" userId="S::eriika.etshokin@hennepin.us::55532654-a302-4c46-a3a5-8fc9bc1445b7" providerId="AD" clId="Web-{7C23854C-AFA1-C2E4-C6D8-6AB6BA0C1865}" dt="2023-12-13T22:27:57.578" v="309"/>
          <ac:grpSpMkLst>
            <pc:docMk/>
            <pc:sldMk cId="2088011096" sldId="288"/>
            <ac:grpSpMk id="10" creationId="{982BB74F-1F91-1B69-0793-CC246839C559}"/>
          </ac:grpSpMkLst>
        </pc:grpChg>
        <pc:picChg chg="add mod ord">
          <ac:chgData name="Eriika Etshokin" userId="S::eriika.etshokin@hennepin.us::55532654-a302-4c46-a3a5-8fc9bc1445b7" providerId="AD" clId="Web-{7C23854C-AFA1-C2E4-C6D8-6AB6BA0C1865}" dt="2023-12-13T22:32:52.897" v="398" actId="14100"/>
          <ac:picMkLst>
            <pc:docMk/>
            <pc:sldMk cId="2088011096" sldId="288"/>
            <ac:picMk id="13" creationId="{E174472E-9E39-0977-4BA3-9471446E762A}"/>
          </ac:picMkLst>
        </pc:picChg>
        <pc:picChg chg="add mod ord modCrop">
          <ac:chgData name="Eriika Etshokin" userId="S::eriika.etshokin@hennepin.us::55532654-a302-4c46-a3a5-8fc9bc1445b7" providerId="AD" clId="Web-{7C23854C-AFA1-C2E4-C6D8-6AB6BA0C1865}" dt="2023-12-13T22:32:55.694" v="399" actId="14100"/>
          <ac:picMkLst>
            <pc:docMk/>
            <pc:sldMk cId="2088011096" sldId="288"/>
            <ac:picMk id="14" creationId="{31AF0CED-5119-3176-AEB9-58C310C88571}"/>
          </ac:picMkLst>
        </pc:picChg>
        <pc:picChg chg="mod">
          <ac:chgData name="Eriika Etshokin" userId="S::eriika.etshokin@hennepin.us::55532654-a302-4c46-a3a5-8fc9bc1445b7" providerId="AD" clId="Web-{7C23854C-AFA1-C2E4-C6D8-6AB6BA0C1865}" dt="2023-12-13T22:32:31.787" v="393" actId="1076"/>
          <ac:picMkLst>
            <pc:docMk/>
            <pc:sldMk cId="2088011096" sldId="288"/>
            <ac:picMk id="1028" creationId="{811866C2-7685-AC73-4A6F-86D1A4A82BC8}"/>
          </ac:picMkLst>
        </pc:picChg>
      </pc:sldChg>
      <pc:sldChg chg="addSp delSp modSp mod modClrScheme chgLayout">
        <pc:chgData name="Eriika Etshokin" userId="S::eriika.etshokin@hennepin.us::55532654-a302-4c46-a3a5-8fc9bc1445b7" providerId="AD" clId="Web-{7C23854C-AFA1-C2E4-C6D8-6AB6BA0C1865}" dt="2023-12-13T22:36:38.980" v="536" actId="20577"/>
        <pc:sldMkLst>
          <pc:docMk/>
          <pc:sldMk cId="2260847476" sldId="289"/>
        </pc:sldMkLst>
        <pc:spChg chg="mod ord">
          <ac:chgData name="Eriika Etshokin" userId="S::eriika.etshokin@hennepin.us::55532654-a302-4c46-a3a5-8fc9bc1445b7" providerId="AD" clId="Web-{7C23854C-AFA1-C2E4-C6D8-6AB6BA0C1865}" dt="2023-12-13T22:35:20.994" v="465"/>
          <ac:spMkLst>
            <pc:docMk/>
            <pc:sldMk cId="2260847476" sldId="289"/>
            <ac:spMk id="2" creationId="{9728B645-4B4D-EF3C-36E9-E28B6012E30D}"/>
          </ac:spMkLst>
        </pc:spChg>
        <pc:spChg chg="mod ord">
          <ac:chgData name="Eriika Etshokin" userId="S::eriika.etshokin@hennepin.us::55532654-a302-4c46-a3a5-8fc9bc1445b7" providerId="AD" clId="Web-{7C23854C-AFA1-C2E4-C6D8-6AB6BA0C1865}" dt="2023-12-13T22:35:20.994" v="465"/>
          <ac:spMkLst>
            <pc:docMk/>
            <pc:sldMk cId="2260847476" sldId="289"/>
            <ac:spMk id="4" creationId="{50314E82-D95B-4F31-E299-EDA24BD57AF4}"/>
          </ac:spMkLst>
        </pc:spChg>
        <pc:spChg chg="mod">
          <ac:chgData name="Eriika Etshokin" userId="S::eriika.etshokin@hennepin.us::55532654-a302-4c46-a3a5-8fc9bc1445b7" providerId="AD" clId="Web-{7C23854C-AFA1-C2E4-C6D8-6AB6BA0C1865}" dt="2023-12-13T22:34:59.978" v="461" actId="1076"/>
          <ac:spMkLst>
            <pc:docMk/>
            <pc:sldMk cId="2260847476" sldId="289"/>
            <ac:spMk id="7" creationId="{9174BF69-4AFC-454C-9F2E-9D68BB1C326A}"/>
          </ac:spMkLst>
        </pc:spChg>
        <pc:spChg chg="mod">
          <ac:chgData name="Eriika Etshokin" userId="S::eriika.etshokin@hennepin.us::55532654-a302-4c46-a3a5-8fc9bc1445b7" providerId="AD" clId="Web-{7C23854C-AFA1-C2E4-C6D8-6AB6BA0C1865}" dt="2023-12-13T22:34:57.322" v="460" actId="1076"/>
          <ac:spMkLst>
            <pc:docMk/>
            <pc:sldMk cId="2260847476" sldId="289"/>
            <ac:spMk id="8" creationId="{831C93B8-75B7-C8E8-8E31-A46D43F4E058}"/>
          </ac:spMkLst>
        </pc:spChg>
        <pc:spChg chg="add del mod ord">
          <ac:chgData name="Eriika Etshokin" userId="S::eriika.etshokin@hennepin.us::55532654-a302-4c46-a3a5-8fc9bc1445b7" providerId="AD" clId="Web-{7C23854C-AFA1-C2E4-C6D8-6AB6BA0C1865}" dt="2023-12-13T22:35:23.791" v="466"/>
          <ac:spMkLst>
            <pc:docMk/>
            <pc:sldMk cId="2260847476" sldId="289"/>
            <ac:spMk id="12" creationId="{4B77D554-9D6E-4F3F-BB4E-493C32A818A7}"/>
          </ac:spMkLst>
        </pc:spChg>
        <pc:spChg chg="add del mod ord">
          <ac:chgData name="Eriika Etshokin" userId="S::eriika.etshokin@hennepin.us::55532654-a302-4c46-a3a5-8fc9bc1445b7" providerId="AD" clId="Web-{7C23854C-AFA1-C2E4-C6D8-6AB6BA0C1865}" dt="2023-12-13T22:35:28.948" v="467"/>
          <ac:spMkLst>
            <pc:docMk/>
            <pc:sldMk cId="2260847476" sldId="289"/>
            <ac:spMk id="13" creationId="{72C8FD52-57D3-96F3-B4E6-5141C5604C63}"/>
          </ac:spMkLst>
        </pc:spChg>
        <pc:spChg chg="add del mod ord">
          <ac:chgData name="Eriika Etshokin" userId="S::eriika.etshokin@hennepin.us::55532654-a302-4c46-a3a5-8fc9bc1445b7" providerId="AD" clId="Web-{7C23854C-AFA1-C2E4-C6D8-6AB6BA0C1865}" dt="2023-12-13T22:35:35.385" v="468"/>
          <ac:spMkLst>
            <pc:docMk/>
            <pc:sldMk cId="2260847476" sldId="289"/>
            <ac:spMk id="14" creationId="{35FCE70A-EFEB-F8A1-3D64-374A91CDD74E}"/>
          </ac:spMkLst>
        </pc:spChg>
        <pc:spChg chg="add mod">
          <ac:chgData name="Eriika Etshokin" userId="S::eriika.etshokin@hennepin.us::55532654-a302-4c46-a3a5-8fc9bc1445b7" providerId="AD" clId="Web-{7C23854C-AFA1-C2E4-C6D8-6AB6BA0C1865}" dt="2023-12-13T22:36:24.886" v="523" actId="20577"/>
          <ac:spMkLst>
            <pc:docMk/>
            <pc:sldMk cId="2260847476" sldId="289"/>
            <ac:spMk id="18" creationId="{34DFF1BB-45DD-A078-A144-83795060EAF6}"/>
          </ac:spMkLst>
        </pc:spChg>
        <pc:spChg chg="add mod">
          <ac:chgData name="Eriika Etshokin" userId="S::eriika.etshokin@hennepin.us::55532654-a302-4c46-a3a5-8fc9bc1445b7" providerId="AD" clId="Web-{7C23854C-AFA1-C2E4-C6D8-6AB6BA0C1865}" dt="2023-12-13T22:36:38.980" v="536" actId="20577"/>
          <ac:spMkLst>
            <pc:docMk/>
            <pc:sldMk cId="2260847476" sldId="289"/>
            <ac:spMk id="19" creationId="{07A61102-B750-1507-A120-DAC05AA189A7}"/>
          </ac:spMkLst>
        </pc:spChg>
        <pc:grpChg chg="del">
          <ac:chgData name="Eriika Etshokin" userId="S::eriika.etshokin@hennepin.us::55532654-a302-4c46-a3a5-8fc9bc1445b7" providerId="AD" clId="Web-{7C23854C-AFA1-C2E4-C6D8-6AB6BA0C1865}" dt="2023-12-13T22:35:07.931" v="464"/>
          <ac:grpSpMkLst>
            <pc:docMk/>
            <pc:sldMk cId="2260847476" sldId="289"/>
            <ac:grpSpMk id="5" creationId="{FB8B228B-F54E-E826-F8F5-9AEDE654EB08}"/>
          </ac:grpSpMkLst>
        </pc:grpChg>
        <pc:grpChg chg="del mod">
          <ac:chgData name="Eriika Etshokin" userId="S::eriika.etshokin@hennepin.us::55532654-a302-4c46-a3a5-8fc9bc1445b7" providerId="AD" clId="Web-{7C23854C-AFA1-C2E4-C6D8-6AB6BA0C1865}" dt="2023-12-13T22:35:06.306" v="463"/>
          <ac:grpSpMkLst>
            <pc:docMk/>
            <pc:sldMk cId="2260847476" sldId="289"/>
            <ac:grpSpMk id="9" creationId="{7270B335-5A7C-1B4F-A433-1AAA00024FAE}"/>
          </ac:grpSpMkLst>
        </pc:grpChg>
        <pc:picChg chg="add mod ord">
          <ac:chgData name="Eriika Etshokin" userId="S::eriika.etshokin@hennepin.us::55532654-a302-4c46-a3a5-8fc9bc1445b7" providerId="AD" clId="Web-{7C23854C-AFA1-C2E4-C6D8-6AB6BA0C1865}" dt="2023-12-13T22:35:57.714" v="474" actId="14100"/>
          <ac:picMkLst>
            <pc:docMk/>
            <pc:sldMk cId="2260847476" sldId="289"/>
            <ac:picMk id="15" creationId="{40A6D37E-49FA-BF5A-6FC1-CEB6EACF8D33}"/>
          </ac:picMkLst>
        </pc:picChg>
        <pc:picChg chg="add mod ord modCrop">
          <ac:chgData name="Eriika Etshokin" userId="S::eriika.etshokin@hennepin.us::55532654-a302-4c46-a3a5-8fc9bc1445b7" providerId="AD" clId="Web-{7C23854C-AFA1-C2E4-C6D8-6AB6BA0C1865}" dt="2023-12-13T22:36:00.339" v="475" actId="14100"/>
          <ac:picMkLst>
            <pc:docMk/>
            <pc:sldMk cId="2260847476" sldId="289"/>
            <ac:picMk id="16" creationId="{1EFDC5FC-CC11-735A-6231-6988B222766B}"/>
          </ac:picMkLst>
        </pc:picChg>
      </pc:sldChg>
      <pc:sldChg chg="modSp">
        <pc:chgData name="Eriika Etshokin" userId="S::eriika.etshokin@hennepin.us::55532654-a302-4c46-a3a5-8fc9bc1445b7" providerId="AD" clId="Web-{7C23854C-AFA1-C2E4-C6D8-6AB6BA0C1865}" dt="2023-12-13T22:26:06.201" v="303"/>
        <pc:sldMkLst>
          <pc:docMk/>
          <pc:sldMk cId="3790190115" sldId="290"/>
        </pc:sldMkLst>
        <pc:graphicFrameChg chg="mod modGraphic">
          <ac:chgData name="Eriika Etshokin" userId="S::eriika.etshokin@hennepin.us::55532654-a302-4c46-a3a5-8fc9bc1445b7" providerId="AD" clId="Web-{7C23854C-AFA1-C2E4-C6D8-6AB6BA0C1865}" dt="2023-12-13T22:26:06.201" v="303"/>
          <ac:graphicFrameMkLst>
            <pc:docMk/>
            <pc:sldMk cId="3790190115" sldId="290"/>
            <ac:graphicFrameMk id="5" creationId="{57482EA8-C44C-C3FC-2B44-707C6810919F}"/>
          </ac:graphicFrameMkLst>
        </pc:graphicFrameChg>
      </pc:sldChg>
      <pc:sldChg chg="addSp delSp modSp mod setBg">
        <pc:chgData name="Eriika Etshokin" userId="S::eriika.etshokin@hennepin.us::55532654-a302-4c46-a3a5-8fc9bc1445b7" providerId="AD" clId="Web-{7C23854C-AFA1-C2E4-C6D8-6AB6BA0C1865}" dt="2023-12-13T22:41:32.831" v="651" actId="1076"/>
        <pc:sldMkLst>
          <pc:docMk/>
          <pc:sldMk cId="146877817" sldId="291"/>
        </pc:sldMkLst>
        <pc:spChg chg="add mod">
          <ac:chgData name="Eriika Etshokin" userId="S::eriika.etshokin@hennepin.us::55532654-a302-4c46-a3a5-8fc9bc1445b7" providerId="AD" clId="Web-{7C23854C-AFA1-C2E4-C6D8-6AB6BA0C1865}" dt="2023-12-13T22:37:49.201" v="554" actId="1076"/>
          <ac:spMkLst>
            <pc:docMk/>
            <pc:sldMk cId="146877817" sldId="291"/>
            <ac:spMk id="2" creationId="{0CA54414-503E-C52A-BB8B-3EBB3A87ABCE}"/>
          </ac:spMkLst>
        </pc:spChg>
        <pc:spChg chg="add del">
          <ac:chgData name="Eriika Etshokin" userId="S::eriika.etshokin@hennepin.us::55532654-a302-4c46-a3a5-8fc9bc1445b7" providerId="AD" clId="Web-{7C23854C-AFA1-C2E4-C6D8-6AB6BA0C1865}" dt="2023-12-13T22:37:03.043" v="544"/>
          <ac:spMkLst>
            <pc:docMk/>
            <pc:sldMk cId="146877817" sldId="291"/>
            <ac:spMk id="3" creationId="{9E11933D-BC55-023D-DC89-25210130817A}"/>
          </ac:spMkLst>
        </pc:spChg>
        <pc:spChg chg="add">
          <ac:chgData name="Eriika Etshokin" userId="S::eriika.etshokin@hennepin.us::55532654-a302-4c46-a3a5-8fc9bc1445b7" providerId="AD" clId="Web-{7C23854C-AFA1-C2E4-C6D8-6AB6BA0C1865}" dt="2023-12-13T22:37:31.122" v="549"/>
          <ac:spMkLst>
            <pc:docMk/>
            <pc:sldMk cId="146877817" sldId="291"/>
            <ac:spMk id="4" creationId="{CDF10250-8369-9914-CF95-81F41F725B7F}"/>
          </ac:spMkLst>
        </pc:spChg>
        <pc:spChg chg="add del mod">
          <ac:chgData name="Eriika Etshokin" userId="S::eriika.etshokin@hennepin.us::55532654-a302-4c46-a3a5-8fc9bc1445b7" providerId="AD" clId="Web-{7C23854C-AFA1-C2E4-C6D8-6AB6BA0C1865}" dt="2023-12-13T22:36:55.168" v="542"/>
          <ac:spMkLst>
            <pc:docMk/>
            <pc:sldMk cId="146877817" sldId="291"/>
            <ac:spMk id="9" creationId="{CA9EB068-71C4-28F7-018A-59796E7E0145}"/>
          </ac:spMkLst>
        </pc:spChg>
        <pc:spChg chg="add del">
          <ac:chgData name="Eriika Etshokin" userId="S::eriika.etshokin@hennepin.us::55532654-a302-4c46-a3a5-8fc9bc1445b7" providerId="AD" clId="Web-{7C23854C-AFA1-C2E4-C6D8-6AB6BA0C1865}" dt="2023-12-13T22:37:31.122" v="549"/>
          <ac:spMkLst>
            <pc:docMk/>
            <pc:sldMk cId="146877817" sldId="291"/>
            <ac:spMk id="12" creationId="{F68B3F68-107C-434F-AA38-110D5EA91B85}"/>
          </ac:spMkLst>
        </pc:spChg>
        <pc:spChg chg="del">
          <ac:chgData name="Eriika Etshokin" userId="S::eriika.etshokin@hennepin.us::55532654-a302-4c46-a3a5-8fc9bc1445b7" providerId="AD" clId="Web-{7C23854C-AFA1-C2E4-C6D8-6AB6BA0C1865}" dt="2023-12-13T22:36:44.918" v="538"/>
          <ac:spMkLst>
            <pc:docMk/>
            <pc:sldMk cId="146877817" sldId="291"/>
            <ac:spMk id="13" creationId="{5895129D-57A8-A20A-0762-B644E741B1DB}"/>
          </ac:spMkLst>
        </pc:spChg>
        <pc:spChg chg="add del">
          <ac:chgData name="Eriika Etshokin" userId="S::eriika.etshokin@hennepin.us::55532654-a302-4c46-a3a5-8fc9bc1445b7" providerId="AD" clId="Web-{7C23854C-AFA1-C2E4-C6D8-6AB6BA0C1865}" dt="2023-12-13T22:37:31.122" v="549"/>
          <ac:spMkLst>
            <pc:docMk/>
            <pc:sldMk cId="146877817" sldId="291"/>
            <ac:spMk id="14" creationId="{AAD0DBB9-1A4B-4391-81D4-CB19F9AB918A}"/>
          </ac:spMkLst>
        </pc:spChg>
        <pc:spChg chg="add del">
          <ac:chgData name="Eriika Etshokin" userId="S::eriika.etshokin@hennepin.us::55532654-a302-4c46-a3a5-8fc9bc1445b7" providerId="AD" clId="Web-{7C23854C-AFA1-C2E4-C6D8-6AB6BA0C1865}" dt="2023-12-13T22:37:31.122" v="549"/>
          <ac:spMkLst>
            <pc:docMk/>
            <pc:sldMk cId="146877817" sldId="291"/>
            <ac:spMk id="15" creationId="{BACC6370-2D7E-4714-9D71-7542949D7D5D}"/>
          </ac:spMkLst>
        </pc:spChg>
        <pc:spChg chg="add del">
          <ac:chgData name="Eriika Etshokin" userId="S::eriika.etshokin@hennepin.us::55532654-a302-4c46-a3a5-8fc9bc1445b7" providerId="AD" clId="Web-{7C23854C-AFA1-C2E4-C6D8-6AB6BA0C1865}" dt="2023-12-13T22:37:31.122" v="549"/>
          <ac:spMkLst>
            <pc:docMk/>
            <pc:sldMk cId="146877817" sldId="291"/>
            <ac:spMk id="16" creationId="{063BBA22-50EA-4C4D-BE05-F1CE4E63AA56}"/>
          </ac:spMkLst>
        </pc:spChg>
        <pc:spChg chg="del mod replId">
          <ac:chgData name="Eriika Etshokin" userId="S::eriika.etshokin@hennepin.us::55532654-a302-4c46-a3a5-8fc9bc1445b7" providerId="AD" clId="Web-{7C23854C-AFA1-C2E4-C6D8-6AB6BA0C1865}" dt="2023-12-13T22:37:03.043" v="544"/>
          <ac:spMkLst>
            <pc:docMk/>
            <pc:sldMk cId="146877817" sldId="291"/>
            <ac:spMk id="18" creationId="{4E2BB9CA-17FE-395F-30EF-E9ECA53320CE}"/>
          </ac:spMkLst>
        </pc:spChg>
        <pc:spChg chg="del mod replId">
          <ac:chgData name="Eriika Etshokin" userId="S::eriika.etshokin@hennepin.us::55532654-a302-4c46-a3a5-8fc9bc1445b7" providerId="AD" clId="Web-{7C23854C-AFA1-C2E4-C6D8-6AB6BA0C1865}" dt="2023-12-13T22:37:03.043" v="544"/>
          <ac:spMkLst>
            <pc:docMk/>
            <pc:sldMk cId="146877817" sldId="291"/>
            <ac:spMk id="19" creationId="{241C8B5C-6640-3040-E745-7EF580212B1C}"/>
          </ac:spMkLst>
        </pc:spChg>
        <pc:spChg chg="add del mod replId">
          <ac:chgData name="Eriika Etshokin" userId="S::eriika.etshokin@hennepin.us::55532654-a302-4c46-a3a5-8fc9bc1445b7" providerId="AD" clId="Web-{7C23854C-AFA1-C2E4-C6D8-6AB6BA0C1865}" dt="2023-12-13T22:37:31.122" v="549"/>
          <ac:spMkLst>
            <pc:docMk/>
            <pc:sldMk cId="146877817" sldId="291"/>
            <ac:spMk id="19" creationId="{F56E6123-F37D-E8E0-A056-8F4DC522F26C}"/>
          </ac:spMkLst>
        </pc:spChg>
        <pc:spChg chg="add del mod replId">
          <ac:chgData name="Eriika Etshokin" userId="S::eriika.etshokin@hennepin.us::55532654-a302-4c46-a3a5-8fc9bc1445b7" providerId="AD" clId="Web-{7C23854C-AFA1-C2E4-C6D8-6AB6BA0C1865}" dt="2023-12-13T22:37:31.122" v="549"/>
          <ac:spMkLst>
            <pc:docMk/>
            <pc:sldMk cId="146877817" sldId="291"/>
            <ac:spMk id="20" creationId="{AE949A90-FB97-7EED-E5BC-362ABDC09411}"/>
          </ac:spMkLst>
        </pc:spChg>
        <pc:spChg chg="add">
          <ac:chgData name="Eriika Etshokin" userId="S::eriika.etshokin@hennepin.us::55532654-a302-4c46-a3a5-8fc9bc1445b7" providerId="AD" clId="Web-{7C23854C-AFA1-C2E4-C6D8-6AB6BA0C1865}" dt="2023-12-13T22:37:31.122" v="549"/>
          <ac:spMkLst>
            <pc:docMk/>
            <pc:sldMk cId="146877817" sldId="291"/>
            <ac:spMk id="22" creationId="{7517A47C-B2E5-4B79-8061-D74B1311AF6E}"/>
          </ac:spMkLst>
        </pc:spChg>
        <pc:spChg chg="add">
          <ac:chgData name="Eriika Etshokin" userId="S::eriika.etshokin@hennepin.us::55532654-a302-4c46-a3a5-8fc9bc1445b7" providerId="AD" clId="Web-{7C23854C-AFA1-C2E4-C6D8-6AB6BA0C1865}" dt="2023-12-13T22:37:31.122" v="549"/>
          <ac:spMkLst>
            <pc:docMk/>
            <pc:sldMk cId="146877817" sldId="291"/>
            <ac:spMk id="24" creationId="{C505E780-2083-4CB5-A42A-5E0E2908ECC3}"/>
          </ac:spMkLst>
        </pc:spChg>
        <pc:spChg chg="add">
          <ac:chgData name="Eriika Etshokin" userId="S::eriika.etshokin@hennepin.us::55532654-a302-4c46-a3a5-8fc9bc1445b7" providerId="AD" clId="Web-{7C23854C-AFA1-C2E4-C6D8-6AB6BA0C1865}" dt="2023-12-13T22:37:31.122" v="549"/>
          <ac:spMkLst>
            <pc:docMk/>
            <pc:sldMk cId="146877817" sldId="291"/>
            <ac:spMk id="26" creationId="{D2C0AE1C-0118-41AE-8A10-7CDCBF10E96F}"/>
          </ac:spMkLst>
        </pc:spChg>
        <pc:spChg chg="add">
          <ac:chgData name="Eriika Etshokin" userId="S::eriika.etshokin@hennepin.us::55532654-a302-4c46-a3a5-8fc9bc1445b7" providerId="AD" clId="Web-{7C23854C-AFA1-C2E4-C6D8-6AB6BA0C1865}" dt="2023-12-13T22:37:31.122" v="549"/>
          <ac:spMkLst>
            <pc:docMk/>
            <pc:sldMk cId="146877817" sldId="291"/>
            <ac:spMk id="28" creationId="{463EEC44-1BA3-44ED-81FC-A644B04B2A44}"/>
          </ac:spMkLst>
        </pc:spChg>
        <pc:spChg chg="add del">
          <ac:chgData name="Eriika Etshokin" userId="S::eriika.etshokin@hennepin.us::55532654-a302-4c46-a3a5-8fc9bc1445b7" providerId="AD" clId="Web-{7C23854C-AFA1-C2E4-C6D8-6AB6BA0C1865}" dt="2023-12-13T22:38:34.624" v="562"/>
          <ac:spMkLst>
            <pc:docMk/>
            <pc:sldMk cId="146877817" sldId="291"/>
            <ac:spMk id="87" creationId="{29A60B30-346D-0CFB-22F8-45D124C3C973}"/>
          </ac:spMkLst>
        </pc:spChg>
        <pc:spChg chg="add mod">
          <ac:chgData name="Eriika Etshokin" userId="S::eriika.etshokin@hennepin.us::55532654-a302-4c46-a3a5-8fc9bc1445b7" providerId="AD" clId="Web-{7C23854C-AFA1-C2E4-C6D8-6AB6BA0C1865}" dt="2023-12-13T22:41:32.831" v="651" actId="1076"/>
          <ac:spMkLst>
            <pc:docMk/>
            <pc:sldMk cId="146877817" sldId="291"/>
            <ac:spMk id="89" creationId="{F06B3B19-4E7A-21C3-B53B-287D72B6A580}"/>
          </ac:spMkLst>
        </pc:spChg>
        <pc:spChg chg="add mod">
          <ac:chgData name="Eriika Etshokin" userId="S::eriika.etshokin@hennepin.us::55532654-a302-4c46-a3a5-8fc9bc1445b7" providerId="AD" clId="Web-{7C23854C-AFA1-C2E4-C6D8-6AB6BA0C1865}" dt="2023-12-13T22:41:29.331" v="650" actId="1076"/>
          <ac:spMkLst>
            <pc:docMk/>
            <pc:sldMk cId="146877817" sldId="291"/>
            <ac:spMk id="90" creationId="{61A2687C-5799-2B6C-BA6D-1F796B410A11}"/>
          </ac:spMkLst>
        </pc:spChg>
        <pc:grpChg chg="del">
          <ac:chgData name="Eriika Etshokin" userId="S::eriika.etshokin@hennepin.us::55532654-a302-4c46-a3a5-8fc9bc1445b7" providerId="AD" clId="Web-{7C23854C-AFA1-C2E4-C6D8-6AB6BA0C1865}" dt="2023-12-13T22:36:46.074" v="539"/>
          <ac:grpSpMkLst>
            <pc:docMk/>
            <pc:sldMk cId="146877817" sldId="291"/>
            <ac:grpSpMk id="5" creationId="{CCABB378-2590-D746-50A3-68EF457C544B}"/>
          </ac:grpSpMkLst>
        </pc:grpChg>
        <pc:graphicFrameChg chg="add mod">
          <ac:chgData name="Eriika Etshokin" userId="S::eriika.etshokin@hennepin.us::55532654-a302-4c46-a3a5-8fc9bc1445b7" providerId="AD" clId="Web-{7C23854C-AFA1-C2E4-C6D8-6AB6BA0C1865}" dt="2023-12-13T22:41:22.190" v="649" actId="14100"/>
          <ac:graphicFrameMkLst>
            <pc:docMk/>
            <pc:sldMk cId="146877817" sldId="291"/>
            <ac:graphicFrameMk id="17" creationId="{9716A3DF-A22F-AB64-1EC0-948FC49CC1B5}"/>
          </ac:graphicFrameMkLst>
        </pc:graphicFrameChg>
        <pc:graphicFrameChg chg="add del mod replId">
          <ac:chgData name="Eriika Etshokin" userId="S::eriika.etshokin@hennepin.us::55532654-a302-4c46-a3a5-8fc9bc1445b7" providerId="AD" clId="Web-{7C23854C-AFA1-C2E4-C6D8-6AB6BA0C1865}" dt="2023-12-13T22:37:31.122" v="549"/>
          <ac:graphicFrameMkLst>
            <pc:docMk/>
            <pc:sldMk cId="146877817" sldId="291"/>
            <ac:graphicFrameMk id="21" creationId="{3F8A7C30-0E85-7C01-D8B2-D1F20EC9E07D}"/>
          </ac:graphicFrameMkLst>
        </pc:graphicFrameChg>
        <pc:picChg chg="del">
          <ac:chgData name="Eriika Etshokin" userId="S::eriika.etshokin@hennepin.us::55532654-a302-4c46-a3a5-8fc9bc1445b7" providerId="AD" clId="Web-{7C23854C-AFA1-C2E4-C6D8-6AB6BA0C1865}" dt="2023-12-13T22:36:43.730" v="537"/>
          <ac:picMkLst>
            <pc:docMk/>
            <pc:sldMk cId="146877817" sldId="291"/>
            <ac:picMk id="11" creationId="{4CE9AC9F-3333-74AD-FCB8-E15810D3E5E0}"/>
          </ac:picMkLst>
        </pc:picChg>
        <pc:picChg chg="add mod">
          <ac:chgData name="Eriika Etshokin" userId="S::eriika.etshokin@hennepin.us::55532654-a302-4c46-a3a5-8fc9bc1445b7" providerId="AD" clId="Web-{7C23854C-AFA1-C2E4-C6D8-6AB6BA0C1865}" dt="2023-12-13T22:41:04.236" v="645" actId="1076"/>
          <ac:picMkLst>
            <pc:docMk/>
            <pc:sldMk cId="146877817" sldId="291"/>
            <ac:picMk id="85" creationId="{683AE10C-201E-07BD-6CAF-52EDE512489E}"/>
          </ac:picMkLst>
        </pc:picChg>
        <pc:picChg chg="add mod">
          <ac:chgData name="Eriika Etshokin" userId="S::eriika.etshokin@hennepin.us::55532654-a302-4c46-a3a5-8fc9bc1445b7" providerId="AD" clId="Web-{7C23854C-AFA1-C2E4-C6D8-6AB6BA0C1865}" dt="2023-12-13T22:41:08.830" v="647" actId="1076"/>
          <ac:picMkLst>
            <pc:docMk/>
            <pc:sldMk cId="146877817" sldId="291"/>
            <ac:picMk id="86" creationId="{6E6377F0-6DBB-5A56-9190-BE545EAFB525}"/>
          </ac:picMkLst>
        </pc:picChg>
      </pc:sldChg>
      <pc:sldChg chg="addSp delSp modSp mod modClrScheme chgLayout">
        <pc:chgData name="Eriika Etshokin" userId="S::eriika.etshokin@hennepin.us::55532654-a302-4c46-a3a5-8fc9bc1445b7" providerId="AD" clId="Web-{7C23854C-AFA1-C2E4-C6D8-6AB6BA0C1865}" dt="2023-12-14T15:06:58.423" v="662" actId="20577"/>
        <pc:sldMkLst>
          <pc:docMk/>
          <pc:sldMk cId="2678170192" sldId="292"/>
        </pc:sldMkLst>
        <pc:spChg chg="mod ord">
          <ac:chgData name="Eriika Etshokin" userId="S::eriika.etshokin@hennepin.us::55532654-a302-4c46-a3a5-8fc9bc1445b7" providerId="AD" clId="Web-{7C23854C-AFA1-C2E4-C6D8-6AB6BA0C1865}" dt="2023-12-13T22:11:13.009" v="5"/>
          <ac:spMkLst>
            <pc:docMk/>
            <pc:sldMk cId="2678170192" sldId="292"/>
            <ac:spMk id="2" creationId="{63A79BAD-24AB-A4BE-9BC4-BDD22D26936D}"/>
          </ac:spMkLst>
        </pc:spChg>
        <pc:spChg chg="add del mod ord">
          <ac:chgData name="Eriika Etshokin" userId="S::eriika.etshokin@hennepin.us::55532654-a302-4c46-a3a5-8fc9bc1445b7" providerId="AD" clId="Web-{7C23854C-AFA1-C2E4-C6D8-6AB6BA0C1865}" dt="2023-12-13T22:11:46.556" v="6"/>
          <ac:spMkLst>
            <pc:docMk/>
            <pc:sldMk cId="2678170192" sldId="292"/>
            <ac:spMk id="5" creationId="{05D7CAB9-227F-9D6B-D35E-3760A176FFEF}"/>
          </ac:spMkLst>
        </pc:spChg>
        <pc:spChg chg="add del mod ord">
          <ac:chgData name="Eriika Etshokin" userId="S::eriika.etshokin@hennepin.us::55532654-a302-4c46-a3a5-8fc9bc1445b7" providerId="AD" clId="Web-{7C23854C-AFA1-C2E4-C6D8-6AB6BA0C1865}" dt="2023-12-13T22:13:07.418" v="87"/>
          <ac:spMkLst>
            <pc:docMk/>
            <pc:sldMk cId="2678170192" sldId="292"/>
            <ac:spMk id="13" creationId="{EBDFBF47-0182-4E08-4CD5-C7BAC8AF22D9}"/>
          </ac:spMkLst>
        </pc:spChg>
        <pc:spChg chg="add del mod ord">
          <ac:chgData name="Eriika Etshokin" userId="S::eriika.etshokin@hennepin.us::55532654-a302-4c46-a3a5-8fc9bc1445b7" providerId="AD" clId="Web-{7C23854C-AFA1-C2E4-C6D8-6AB6BA0C1865}" dt="2023-12-13T22:16:15.937" v="138"/>
          <ac:spMkLst>
            <pc:docMk/>
            <pc:sldMk cId="2678170192" sldId="292"/>
            <ac:spMk id="14" creationId="{71251EF7-44B0-8635-F8E2-CD680294242A}"/>
          </ac:spMkLst>
        </pc:spChg>
        <pc:spChg chg="add mod ord">
          <ac:chgData name="Eriika Etshokin" userId="S::eriika.etshokin@hennepin.us::55532654-a302-4c46-a3a5-8fc9bc1445b7" providerId="AD" clId="Web-{7C23854C-AFA1-C2E4-C6D8-6AB6BA0C1865}" dt="2023-12-14T15:06:50.407" v="658" actId="20577"/>
          <ac:spMkLst>
            <pc:docMk/>
            <pc:sldMk cId="2678170192" sldId="292"/>
            <ac:spMk id="15" creationId="{83D918BA-A007-E688-D178-0315D988F1DD}"/>
          </ac:spMkLst>
        </pc:spChg>
        <pc:spChg chg="add mod ord">
          <ac:chgData name="Eriika Etshokin" userId="S::eriika.etshokin@hennepin.us::55532654-a302-4c46-a3a5-8fc9bc1445b7" providerId="AD" clId="Web-{7C23854C-AFA1-C2E4-C6D8-6AB6BA0C1865}" dt="2023-12-14T15:06:55.813" v="660" actId="20577"/>
          <ac:spMkLst>
            <pc:docMk/>
            <pc:sldMk cId="2678170192" sldId="292"/>
            <ac:spMk id="16" creationId="{5572AF7D-1FF0-C6BB-3F91-1828E6DE1B0F}"/>
          </ac:spMkLst>
        </pc:spChg>
        <pc:spChg chg="add mod ord">
          <ac:chgData name="Eriika Etshokin" userId="S::eriika.etshokin@hennepin.us::55532654-a302-4c46-a3a5-8fc9bc1445b7" providerId="AD" clId="Web-{7C23854C-AFA1-C2E4-C6D8-6AB6BA0C1865}" dt="2023-12-14T15:06:56.220" v="661" actId="20577"/>
          <ac:spMkLst>
            <pc:docMk/>
            <pc:sldMk cId="2678170192" sldId="292"/>
            <ac:spMk id="17" creationId="{F2C76035-E80D-B8DA-50B2-C7473AFCDCFE}"/>
          </ac:spMkLst>
        </pc:spChg>
        <pc:spChg chg="add mod">
          <ac:chgData name="Eriika Etshokin" userId="S::eriika.etshokin@hennepin.us::55532654-a302-4c46-a3a5-8fc9bc1445b7" providerId="AD" clId="Web-{7C23854C-AFA1-C2E4-C6D8-6AB6BA0C1865}" dt="2023-12-14T15:06:58.423" v="662" actId="20577"/>
          <ac:spMkLst>
            <pc:docMk/>
            <pc:sldMk cId="2678170192" sldId="292"/>
            <ac:spMk id="31" creationId="{C4457BCA-3EDB-387E-304D-263274D020EE}"/>
          </ac:spMkLst>
        </pc:spChg>
        <pc:grpChg chg="del">
          <ac:chgData name="Eriika Etshokin" userId="S::eriika.etshokin@hennepin.us::55532654-a302-4c46-a3a5-8fc9bc1445b7" providerId="AD" clId="Web-{7C23854C-AFA1-C2E4-C6D8-6AB6BA0C1865}" dt="2023-12-13T22:09:19.381" v="0"/>
          <ac:grpSpMkLst>
            <pc:docMk/>
            <pc:sldMk cId="2678170192" sldId="292"/>
            <ac:grpSpMk id="3" creationId="{598DA379-D494-B002-5F67-738882C22D19}"/>
          </ac:grpSpMkLst>
        </pc:grpChg>
        <pc:grpChg chg="del">
          <ac:chgData name="Eriika Etshokin" userId="S::eriika.etshokin@hennepin.us::55532654-a302-4c46-a3a5-8fc9bc1445b7" providerId="AD" clId="Web-{7C23854C-AFA1-C2E4-C6D8-6AB6BA0C1865}" dt="2023-12-13T22:09:22.319" v="4"/>
          <ac:grpSpMkLst>
            <pc:docMk/>
            <pc:sldMk cId="2678170192" sldId="292"/>
            <ac:grpSpMk id="7" creationId="{7B58B410-AF25-7811-0F04-08920516B37D}"/>
          </ac:grpSpMkLst>
        </pc:grpChg>
        <pc:grpChg chg="del">
          <ac:chgData name="Eriika Etshokin" userId="S::eriika.etshokin@hennepin.us::55532654-a302-4c46-a3a5-8fc9bc1445b7" providerId="AD" clId="Web-{7C23854C-AFA1-C2E4-C6D8-6AB6BA0C1865}" dt="2023-12-13T22:09:21.350" v="3"/>
          <ac:grpSpMkLst>
            <pc:docMk/>
            <pc:sldMk cId="2678170192" sldId="292"/>
            <ac:grpSpMk id="10" creationId="{36E18FAD-4A58-2E48-CA17-6DD7ABCB1C52}"/>
          </ac:grpSpMkLst>
        </pc:grpChg>
        <pc:grpChg chg="del">
          <ac:chgData name="Eriika Etshokin" userId="S::eriika.etshokin@hennepin.us::55532654-a302-4c46-a3a5-8fc9bc1445b7" providerId="AD" clId="Web-{7C23854C-AFA1-C2E4-C6D8-6AB6BA0C1865}" dt="2023-12-13T22:09:20.194" v="1"/>
          <ac:grpSpMkLst>
            <pc:docMk/>
            <pc:sldMk cId="2678170192" sldId="292"/>
            <ac:grpSpMk id="21" creationId="{215C846D-7560-50FE-0884-EB1D458A3624}"/>
          </ac:grpSpMkLst>
        </pc:grpChg>
        <pc:grpChg chg="del">
          <ac:chgData name="Eriika Etshokin" userId="S::eriika.etshokin@hennepin.us::55532654-a302-4c46-a3a5-8fc9bc1445b7" providerId="AD" clId="Web-{7C23854C-AFA1-C2E4-C6D8-6AB6BA0C1865}" dt="2023-12-13T22:09:20.850" v="2"/>
          <ac:grpSpMkLst>
            <pc:docMk/>
            <pc:sldMk cId="2678170192" sldId="292"/>
            <ac:grpSpMk id="24" creationId="{D4B19BAB-23FC-976E-FD5C-B28D4B38709E}"/>
          </ac:grpSpMkLst>
        </pc:grpChg>
        <pc:picChg chg="add mod ord">
          <ac:chgData name="Eriika Etshokin" userId="S::eriika.etshokin@hennepin.us::55532654-a302-4c46-a3a5-8fc9bc1445b7" providerId="AD" clId="Web-{7C23854C-AFA1-C2E4-C6D8-6AB6BA0C1865}" dt="2023-12-14T15:06:22.657" v="652" actId="1076"/>
          <ac:picMkLst>
            <pc:docMk/>
            <pc:sldMk cId="2678170192" sldId="292"/>
            <ac:picMk id="18" creationId="{0629EC6C-467C-94CF-F05F-61948DDAD6E0}"/>
          </ac:picMkLst>
        </pc:picChg>
        <pc:picChg chg="add del mod">
          <ac:chgData name="Eriika Etshokin" userId="S::eriika.etshokin@hennepin.us::55532654-a302-4c46-a3a5-8fc9bc1445b7" providerId="AD" clId="Web-{7C23854C-AFA1-C2E4-C6D8-6AB6BA0C1865}" dt="2023-12-13T22:12:14.432" v="37"/>
          <ac:picMkLst>
            <pc:docMk/>
            <pc:sldMk cId="2678170192" sldId="292"/>
            <ac:picMk id="26" creationId="{7FD63126-3480-D899-F5CB-AFBD3C36A6FA}"/>
          </ac:picMkLst>
        </pc:picChg>
        <pc:picChg chg="add mod ord">
          <ac:chgData name="Eriika Etshokin" userId="S::eriika.etshokin@hennepin.us::55532654-a302-4c46-a3a5-8fc9bc1445b7" providerId="AD" clId="Web-{7C23854C-AFA1-C2E4-C6D8-6AB6BA0C1865}" dt="2023-12-14T15:06:31.469" v="654" actId="1076"/>
          <ac:picMkLst>
            <pc:docMk/>
            <pc:sldMk cId="2678170192" sldId="292"/>
            <ac:picMk id="27" creationId="{16B8CE7E-D87D-1DF1-4D33-A0160F4003DC}"/>
          </ac:picMkLst>
        </pc:picChg>
        <pc:picChg chg="add mod ord modCrop">
          <ac:chgData name="Eriika Etshokin" userId="S::eriika.etshokin@hennepin.us::55532654-a302-4c46-a3a5-8fc9bc1445b7" providerId="AD" clId="Web-{7C23854C-AFA1-C2E4-C6D8-6AB6BA0C1865}" dt="2023-12-14T15:06:41.610" v="656" actId="1076"/>
          <ac:picMkLst>
            <pc:docMk/>
            <pc:sldMk cId="2678170192" sldId="292"/>
            <ac:picMk id="28" creationId="{232ABBDB-3477-3836-1855-A022972E4AA2}"/>
          </ac:picMkLst>
        </pc:picChg>
        <pc:picChg chg="add mod">
          <ac:chgData name="Eriika Etshokin" userId="S::eriika.etshokin@hennepin.us::55532654-a302-4c46-a3a5-8fc9bc1445b7" providerId="AD" clId="Web-{7C23854C-AFA1-C2E4-C6D8-6AB6BA0C1865}" dt="2023-12-13T22:29:57.425" v="325" actId="1076"/>
          <ac:picMkLst>
            <pc:docMk/>
            <pc:sldMk cId="2678170192" sldId="292"/>
            <ac:picMk id="29" creationId="{923425B1-C402-9BDD-2280-4149D09DB69A}"/>
          </ac:picMkLst>
        </pc:picChg>
      </pc:sldChg>
    </pc:docChg>
  </pc:docChgLst>
  <pc:docChgLst>
    <pc:chgData name="Eriika Etshokin" userId="55532654-a302-4c46-a3a5-8fc9bc1445b7" providerId="ADAL" clId="{A8671C54-E895-4CA5-948F-621C73E649C5}"/>
    <pc:docChg chg="undo custSel addSld delSld modSld sldOrd">
      <pc:chgData name="Eriika Etshokin" userId="55532654-a302-4c46-a3a5-8fc9bc1445b7" providerId="ADAL" clId="{A8671C54-E895-4CA5-948F-621C73E649C5}" dt="2023-11-07T20:42:21.837" v="1471" actId="20577"/>
      <pc:docMkLst>
        <pc:docMk/>
      </pc:docMkLst>
      <pc:sldChg chg="ord">
        <pc:chgData name="Eriika Etshokin" userId="55532654-a302-4c46-a3a5-8fc9bc1445b7" providerId="ADAL" clId="{A8671C54-E895-4CA5-948F-621C73E649C5}" dt="2023-11-07T19:51:45.686" v="2"/>
        <pc:sldMkLst>
          <pc:docMk/>
          <pc:sldMk cId="4184845986" sldId="277"/>
        </pc:sldMkLst>
      </pc:sldChg>
      <pc:sldChg chg="del">
        <pc:chgData name="Eriika Etshokin" userId="55532654-a302-4c46-a3a5-8fc9bc1445b7" providerId="ADAL" clId="{A8671C54-E895-4CA5-948F-621C73E649C5}" dt="2023-11-07T19:51:30.245" v="0" actId="2696"/>
        <pc:sldMkLst>
          <pc:docMk/>
          <pc:sldMk cId="529702140" sldId="278"/>
        </pc:sldMkLst>
      </pc:sldChg>
      <pc:sldChg chg="modSp mod ord modClrScheme chgLayout">
        <pc:chgData name="Eriika Etshokin" userId="55532654-a302-4c46-a3a5-8fc9bc1445b7" providerId="ADAL" clId="{A8671C54-E895-4CA5-948F-621C73E649C5}" dt="2023-11-07T20:02:31.207" v="404" actId="26606"/>
        <pc:sldMkLst>
          <pc:docMk/>
          <pc:sldMk cId="742584079" sldId="280"/>
        </pc:sldMkLst>
        <pc:spChg chg="mod">
          <ac:chgData name="Eriika Etshokin" userId="55532654-a302-4c46-a3a5-8fc9bc1445b7" providerId="ADAL" clId="{A8671C54-E895-4CA5-948F-621C73E649C5}" dt="2023-11-07T20:02:31.207" v="404" actId="26606"/>
          <ac:spMkLst>
            <pc:docMk/>
            <pc:sldMk cId="742584079" sldId="280"/>
            <ac:spMk id="2" creationId="{5F41EA67-D48D-2250-36B3-95D13885DF7D}"/>
          </ac:spMkLst>
        </pc:spChg>
        <pc:spChg chg="mod">
          <ac:chgData name="Eriika Etshokin" userId="55532654-a302-4c46-a3a5-8fc9bc1445b7" providerId="ADAL" clId="{A8671C54-E895-4CA5-948F-621C73E649C5}" dt="2023-11-07T20:02:31.207" v="404" actId="26606"/>
          <ac:spMkLst>
            <pc:docMk/>
            <pc:sldMk cId="742584079" sldId="280"/>
            <ac:spMk id="3" creationId="{D5FF2C46-68BC-7A10-DE1F-0CBFE8E4C6BF}"/>
          </ac:spMkLst>
        </pc:spChg>
        <pc:spChg chg="mod">
          <ac:chgData name="Eriika Etshokin" userId="55532654-a302-4c46-a3a5-8fc9bc1445b7" providerId="ADAL" clId="{A8671C54-E895-4CA5-948F-621C73E649C5}" dt="2023-11-07T20:02:31.207" v="404" actId="26606"/>
          <ac:spMkLst>
            <pc:docMk/>
            <pc:sldMk cId="742584079" sldId="280"/>
            <ac:spMk id="4" creationId="{4E83AD86-591C-DB24-8CAF-E8C8B1640B6B}"/>
          </ac:spMkLst>
        </pc:spChg>
      </pc:sldChg>
      <pc:sldChg chg="del">
        <pc:chgData name="Eriika Etshokin" userId="55532654-a302-4c46-a3a5-8fc9bc1445b7" providerId="ADAL" clId="{A8671C54-E895-4CA5-948F-621C73E649C5}" dt="2023-11-07T19:58:48.792" v="366" actId="2696"/>
        <pc:sldMkLst>
          <pc:docMk/>
          <pc:sldMk cId="2538213583" sldId="281"/>
        </pc:sldMkLst>
      </pc:sldChg>
      <pc:sldChg chg="del">
        <pc:chgData name="Eriika Etshokin" userId="55532654-a302-4c46-a3a5-8fc9bc1445b7" providerId="ADAL" clId="{A8671C54-E895-4CA5-948F-621C73E649C5}" dt="2023-11-07T19:58:48.792" v="366" actId="2696"/>
        <pc:sldMkLst>
          <pc:docMk/>
          <pc:sldMk cId="2591170777" sldId="282"/>
        </pc:sldMkLst>
      </pc:sldChg>
      <pc:sldChg chg="del">
        <pc:chgData name="Eriika Etshokin" userId="55532654-a302-4c46-a3a5-8fc9bc1445b7" providerId="ADAL" clId="{A8671C54-E895-4CA5-948F-621C73E649C5}" dt="2023-11-07T19:58:48.792" v="366" actId="2696"/>
        <pc:sldMkLst>
          <pc:docMk/>
          <pc:sldMk cId="2370277568" sldId="283"/>
        </pc:sldMkLst>
      </pc:sldChg>
      <pc:sldChg chg="del">
        <pc:chgData name="Eriika Etshokin" userId="55532654-a302-4c46-a3a5-8fc9bc1445b7" providerId="ADAL" clId="{A8671C54-E895-4CA5-948F-621C73E649C5}" dt="2023-11-07T19:58:48.792" v="366" actId="2696"/>
        <pc:sldMkLst>
          <pc:docMk/>
          <pc:sldMk cId="4043935057" sldId="284"/>
        </pc:sldMkLst>
      </pc:sldChg>
      <pc:sldChg chg="ord delCm">
        <pc:chgData name="Eriika Etshokin" userId="55532654-a302-4c46-a3a5-8fc9bc1445b7" providerId="ADAL" clId="{A8671C54-E895-4CA5-948F-621C73E649C5}" dt="2023-11-07T20:02:53.089" v="406"/>
        <pc:sldMkLst>
          <pc:docMk/>
          <pc:sldMk cId="2178752064" sldId="285"/>
        </pc:sldMkLst>
        <pc:extLst>
          <p:ext xmlns:p="http://schemas.openxmlformats.org/presentationml/2006/main" uri="{D6D511B9-2390-475A-947B-AFAB55BFBCF1}">
            <pc226:cmChg xmlns:pc226="http://schemas.microsoft.com/office/powerpoint/2022/06/main/command" chg="del">
              <pc226:chgData name="Eriika Etshokin" userId="55532654-a302-4c46-a3a5-8fc9bc1445b7" providerId="ADAL" clId="{A8671C54-E895-4CA5-948F-621C73E649C5}" dt="2023-11-07T19:59:42.922" v="403"/>
              <pc2:cmMkLst xmlns:pc2="http://schemas.microsoft.com/office/powerpoint/2019/9/main/command">
                <pc:docMk/>
                <pc:sldMk cId="2178752064" sldId="285"/>
                <pc2:cmMk id="{0E331343-DC09-4794-A739-2FADAA27773C}"/>
              </pc2:cmMkLst>
            </pc226:cmChg>
          </p:ext>
        </pc:extLst>
      </pc:sldChg>
      <pc:sldChg chg="ord">
        <pc:chgData name="Eriika Etshokin" userId="55532654-a302-4c46-a3a5-8fc9bc1445b7" providerId="ADAL" clId="{A8671C54-E895-4CA5-948F-621C73E649C5}" dt="2023-11-07T20:02:55.097" v="408"/>
        <pc:sldMkLst>
          <pc:docMk/>
          <pc:sldMk cId="2896653211" sldId="286"/>
        </pc:sldMkLst>
      </pc:sldChg>
      <pc:sldChg chg="addSp delSp modSp mod">
        <pc:chgData name="Eriika Etshokin" userId="55532654-a302-4c46-a3a5-8fc9bc1445b7" providerId="ADAL" clId="{A8671C54-E895-4CA5-948F-621C73E649C5}" dt="2023-11-07T20:05:42.143" v="571" actId="1076"/>
        <pc:sldMkLst>
          <pc:docMk/>
          <pc:sldMk cId="2088011096" sldId="288"/>
        </pc:sldMkLst>
        <pc:spChg chg="add del mod">
          <ac:chgData name="Eriika Etshokin" userId="55532654-a302-4c46-a3a5-8fc9bc1445b7" providerId="ADAL" clId="{A8671C54-E895-4CA5-948F-621C73E649C5}" dt="2023-11-07T20:05:19.447" v="565" actId="478"/>
          <ac:spMkLst>
            <pc:docMk/>
            <pc:sldMk cId="2088011096" sldId="288"/>
            <ac:spMk id="2" creationId="{7B1ED871-CAC9-E10D-579D-E0EB02CDF32A}"/>
          </ac:spMkLst>
        </pc:spChg>
        <pc:spChg chg="mod">
          <ac:chgData name="Eriika Etshokin" userId="55532654-a302-4c46-a3a5-8fc9bc1445b7" providerId="ADAL" clId="{A8671C54-E895-4CA5-948F-621C73E649C5}" dt="2023-11-07T20:04:49.890" v="557" actId="255"/>
          <ac:spMkLst>
            <pc:docMk/>
            <pc:sldMk cId="2088011096" sldId="288"/>
            <ac:spMk id="3" creationId="{E6CA30D2-847C-A70C-8986-4180EE8BFD73}"/>
          </ac:spMkLst>
        </pc:spChg>
        <pc:spChg chg="add mod">
          <ac:chgData name="Eriika Etshokin" userId="55532654-a302-4c46-a3a5-8fc9bc1445b7" providerId="ADAL" clId="{A8671C54-E895-4CA5-948F-621C73E649C5}" dt="2023-11-07T20:03:39.582" v="465" actId="164"/>
          <ac:spMkLst>
            <pc:docMk/>
            <pc:sldMk cId="2088011096" sldId="288"/>
            <ac:spMk id="9" creationId="{CEAE07E3-E6F3-1EFA-28F4-4F59E9525AB0}"/>
          </ac:spMkLst>
        </pc:spChg>
        <pc:spChg chg="add del mod">
          <ac:chgData name="Eriika Etshokin" userId="55532654-a302-4c46-a3a5-8fc9bc1445b7" providerId="ADAL" clId="{A8671C54-E895-4CA5-948F-621C73E649C5}" dt="2023-11-07T20:05:11.444" v="560" actId="478"/>
          <ac:spMkLst>
            <pc:docMk/>
            <pc:sldMk cId="2088011096" sldId="288"/>
            <ac:spMk id="11" creationId="{15AFB1A9-7FAA-AE33-12CC-D08BBF931DB8}"/>
          </ac:spMkLst>
        </pc:spChg>
        <pc:spChg chg="add del mod">
          <ac:chgData name="Eriika Etshokin" userId="55532654-a302-4c46-a3a5-8fc9bc1445b7" providerId="ADAL" clId="{A8671C54-E895-4CA5-948F-621C73E649C5}" dt="2023-11-07T20:05:14.778" v="562" actId="478"/>
          <ac:spMkLst>
            <pc:docMk/>
            <pc:sldMk cId="2088011096" sldId="288"/>
            <ac:spMk id="12" creationId="{8643C3D5-4FD6-6C4E-3047-00846CF92749}"/>
          </ac:spMkLst>
        </pc:spChg>
        <pc:spChg chg="add del mod">
          <ac:chgData name="Eriika Etshokin" userId="55532654-a302-4c46-a3a5-8fc9bc1445b7" providerId="ADAL" clId="{A8671C54-E895-4CA5-948F-621C73E649C5}" dt="2023-11-07T20:05:21.672" v="566" actId="478"/>
          <ac:spMkLst>
            <pc:docMk/>
            <pc:sldMk cId="2088011096" sldId="288"/>
            <ac:spMk id="13" creationId="{5830BE82-36E6-683E-B17C-2D999B51D932}"/>
          </ac:spMkLst>
        </pc:spChg>
        <pc:grpChg chg="mod">
          <ac:chgData name="Eriika Etshokin" userId="55532654-a302-4c46-a3a5-8fc9bc1445b7" providerId="ADAL" clId="{A8671C54-E895-4CA5-948F-621C73E649C5}" dt="2023-11-07T20:03:57.488" v="470" actId="1076"/>
          <ac:grpSpMkLst>
            <pc:docMk/>
            <pc:sldMk cId="2088011096" sldId="288"/>
            <ac:grpSpMk id="5" creationId="{E82741C4-EFB7-8305-FDBF-0E256CE8C945}"/>
          </ac:grpSpMkLst>
        </pc:grpChg>
        <pc:grpChg chg="add mod">
          <ac:chgData name="Eriika Etshokin" userId="55532654-a302-4c46-a3a5-8fc9bc1445b7" providerId="ADAL" clId="{A8671C54-E895-4CA5-948F-621C73E649C5}" dt="2023-11-07T20:04:03.168" v="472" actId="1076"/>
          <ac:grpSpMkLst>
            <pc:docMk/>
            <pc:sldMk cId="2088011096" sldId="288"/>
            <ac:grpSpMk id="10" creationId="{982BB74F-1F91-1B69-0793-CC246839C559}"/>
          </ac:grpSpMkLst>
        </pc:grpChg>
        <pc:picChg chg="mod">
          <ac:chgData name="Eriika Etshokin" userId="55532654-a302-4c46-a3a5-8fc9bc1445b7" providerId="ADAL" clId="{A8671C54-E895-4CA5-948F-621C73E649C5}" dt="2023-11-07T20:03:46.344" v="468" actId="1440"/>
          <ac:picMkLst>
            <pc:docMk/>
            <pc:sldMk cId="2088011096" sldId="288"/>
            <ac:picMk id="8" creationId="{F68D03C8-5421-B255-F41C-A51E42D9D74B}"/>
          </ac:picMkLst>
        </pc:picChg>
        <pc:picChg chg="add del mod">
          <ac:chgData name="Eriika Etshokin" userId="55532654-a302-4c46-a3a5-8fc9bc1445b7" providerId="ADAL" clId="{A8671C54-E895-4CA5-948F-621C73E649C5}" dt="2023-11-07T20:05:19.447" v="565" actId="478"/>
          <ac:picMkLst>
            <pc:docMk/>
            <pc:sldMk cId="2088011096" sldId="288"/>
            <ac:picMk id="1026" creationId="{0445D532-84CF-5FDF-BB5A-28AF5F12EA46}"/>
          </ac:picMkLst>
        </pc:picChg>
        <pc:picChg chg="add mod">
          <ac:chgData name="Eriika Etshokin" userId="55532654-a302-4c46-a3a5-8fc9bc1445b7" providerId="ADAL" clId="{A8671C54-E895-4CA5-948F-621C73E649C5}" dt="2023-11-07T20:05:42.143" v="571" actId="1076"/>
          <ac:picMkLst>
            <pc:docMk/>
            <pc:sldMk cId="2088011096" sldId="288"/>
            <ac:picMk id="1028" creationId="{811866C2-7685-AC73-4A6F-86D1A4A82BC8}"/>
          </ac:picMkLst>
        </pc:picChg>
      </pc:sldChg>
      <pc:sldChg chg="modSp mod">
        <pc:chgData name="Eriika Etshokin" userId="55532654-a302-4c46-a3a5-8fc9bc1445b7" providerId="ADAL" clId="{A8671C54-E895-4CA5-948F-621C73E649C5}" dt="2023-11-07T20:35:32.018" v="1450" actId="20577"/>
        <pc:sldMkLst>
          <pc:docMk/>
          <pc:sldMk cId="2260847476" sldId="289"/>
        </pc:sldMkLst>
        <pc:spChg chg="mod">
          <ac:chgData name="Eriika Etshokin" userId="55532654-a302-4c46-a3a5-8fc9bc1445b7" providerId="ADAL" clId="{A8671C54-E895-4CA5-948F-621C73E649C5}" dt="2023-11-07T20:35:32.018" v="1450" actId="20577"/>
          <ac:spMkLst>
            <pc:docMk/>
            <pc:sldMk cId="2260847476" sldId="289"/>
            <ac:spMk id="7" creationId="{9174BF69-4AFC-454C-9F2E-9D68BB1C326A}"/>
          </ac:spMkLst>
        </pc:spChg>
        <pc:spChg chg="mod">
          <ac:chgData name="Eriika Etshokin" userId="55532654-a302-4c46-a3a5-8fc9bc1445b7" providerId="ADAL" clId="{A8671C54-E895-4CA5-948F-621C73E649C5}" dt="2023-11-07T20:35:26.038" v="1449" actId="20577"/>
          <ac:spMkLst>
            <pc:docMk/>
            <pc:sldMk cId="2260847476" sldId="289"/>
            <ac:spMk id="8" creationId="{831C93B8-75B7-C8E8-8E31-A46D43F4E058}"/>
          </ac:spMkLst>
        </pc:spChg>
        <pc:spChg chg="mod">
          <ac:chgData name="Eriika Etshokin" userId="55532654-a302-4c46-a3a5-8fc9bc1445b7" providerId="ADAL" clId="{A8671C54-E895-4CA5-948F-621C73E649C5}" dt="2023-11-07T20:24:44.785" v="1032" actId="6549"/>
          <ac:spMkLst>
            <pc:docMk/>
            <pc:sldMk cId="2260847476" sldId="289"/>
            <ac:spMk id="10" creationId="{E8CEFBFD-7404-CAFE-0533-69D7FFA507B8}"/>
          </ac:spMkLst>
        </pc:spChg>
        <pc:spChg chg="mod">
          <ac:chgData name="Eriika Etshokin" userId="55532654-a302-4c46-a3a5-8fc9bc1445b7" providerId="ADAL" clId="{A8671C54-E895-4CA5-948F-621C73E649C5}" dt="2023-11-07T20:24:23.099" v="1026" actId="14100"/>
          <ac:spMkLst>
            <pc:docMk/>
            <pc:sldMk cId="2260847476" sldId="289"/>
            <ac:spMk id="11" creationId="{97F550EE-F39F-9E75-E57B-B0C7473D15F9}"/>
          </ac:spMkLst>
        </pc:spChg>
        <pc:grpChg chg="mod">
          <ac:chgData name="Eriika Etshokin" userId="55532654-a302-4c46-a3a5-8fc9bc1445b7" providerId="ADAL" clId="{A8671C54-E895-4CA5-948F-621C73E649C5}" dt="2023-11-07T20:24:51.269" v="1034" actId="1076"/>
          <ac:grpSpMkLst>
            <pc:docMk/>
            <pc:sldMk cId="2260847476" sldId="289"/>
            <ac:grpSpMk id="5" creationId="{FB8B228B-F54E-E826-F8F5-9AEDE654EB08}"/>
          </ac:grpSpMkLst>
        </pc:grpChg>
        <pc:grpChg chg="mod">
          <ac:chgData name="Eriika Etshokin" userId="55532654-a302-4c46-a3a5-8fc9bc1445b7" providerId="ADAL" clId="{A8671C54-E895-4CA5-948F-621C73E649C5}" dt="2023-11-07T20:24:49.254" v="1033" actId="1076"/>
          <ac:grpSpMkLst>
            <pc:docMk/>
            <pc:sldMk cId="2260847476" sldId="289"/>
            <ac:grpSpMk id="9" creationId="{7270B335-5A7C-1B4F-A433-1AAA00024FAE}"/>
          </ac:grpSpMkLst>
        </pc:grpChg>
      </pc:sldChg>
      <pc:sldChg chg="addSp delSp modSp mod">
        <pc:chgData name="Eriika Etshokin" userId="55532654-a302-4c46-a3a5-8fc9bc1445b7" providerId="ADAL" clId="{A8671C54-E895-4CA5-948F-621C73E649C5}" dt="2023-11-07T20:42:21.837" v="1471" actId="20577"/>
        <pc:sldMkLst>
          <pc:docMk/>
          <pc:sldMk cId="3790190115" sldId="290"/>
        </pc:sldMkLst>
        <pc:spChg chg="mod">
          <ac:chgData name="Eriika Etshokin" userId="55532654-a302-4c46-a3a5-8fc9bc1445b7" providerId="ADAL" clId="{A8671C54-E895-4CA5-948F-621C73E649C5}" dt="2023-11-07T20:42:21.837" v="1471" actId="20577"/>
          <ac:spMkLst>
            <pc:docMk/>
            <pc:sldMk cId="3790190115" sldId="290"/>
            <ac:spMk id="2" creationId="{64001867-AC2D-4370-3A90-9D6FE641375E}"/>
          </ac:spMkLst>
        </pc:spChg>
        <pc:spChg chg="del">
          <ac:chgData name="Eriika Etshokin" userId="55532654-a302-4c46-a3a5-8fc9bc1445b7" providerId="ADAL" clId="{A8671C54-E895-4CA5-948F-621C73E649C5}" dt="2023-11-07T20:41:50.821" v="1451"/>
          <ac:spMkLst>
            <pc:docMk/>
            <pc:sldMk cId="3790190115" sldId="290"/>
            <ac:spMk id="3" creationId="{7B42F5E1-B23A-2091-255E-8BA30E84E1B1}"/>
          </ac:spMkLst>
        </pc:spChg>
        <pc:graphicFrameChg chg="add mod modGraphic">
          <ac:chgData name="Eriika Etshokin" userId="55532654-a302-4c46-a3a5-8fc9bc1445b7" providerId="ADAL" clId="{A8671C54-E895-4CA5-948F-621C73E649C5}" dt="2023-11-07T20:42:16.983" v="1461" actId="14100"/>
          <ac:graphicFrameMkLst>
            <pc:docMk/>
            <pc:sldMk cId="3790190115" sldId="290"/>
            <ac:graphicFrameMk id="5" creationId="{57482EA8-C44C-C3FC-2B44-707C6810919F}"/>
          </ac:graphicFrameMkLst>
        </pc:graphicFrameChg>
      </pc:sldChg>
      <pc:sldChg chg="addSp modSp mod ord">
        <pc:chgData name="Eriika Etshokin" userId="55532654-a302-4c46-a3a5-8fc9bc1445b7" providerId="ADAL" clId="{A8671C54-E895-4CA5-948F-621C73E649C5}" dt="2023-11-07T20:26:42.919" v="1116" actId="1076"/>
        <pc:sldMkLst>
          <pc:docMk/>
          <pc:sldMk cId="146877817" sldId="291"/>
        </pc:sldMkLst>
        <pc:spChg chg="add mod">
          <ac:chgData name="Eriika Etshokin" userId="55532654-a302-4c46-a3a5-8fc9bc1445b7" providerId="ADAL" clId="{A8671C54-E895-4CA5-948F-621C73E649C5}" dt="2023-11-07T20:26:42.919" v="1116" actId="1076"/>
          <ac:spMkLst>
            <pc:docMk/>
            <pc:sldMk cId="146877817" sldId="291"/>
            <ac:spMk id="3" creationId="{9E11933D-BC55-023D-DC89-25210130817A}"/>
          </ac:spMkLst>
        </pc:spChg>
      </pc:sldChg>
      <pc:sldChg chg="addSp delSp modSp mod">
        <pc:chgData name="Eriika Etshokin" userId="55532654-a302-4c46-a3a5-8fc9bc1445b7" providerId="ADAL" clId="{A8671C54-E895-4CA5-948F-621C73E649C5}" dt="2023-11-07T20:22:31.066" v="1020" actId="1076"/>
        <pc:sldMkLst>
          <pc:docMk/>
          <pc:sldMk cId="2678170192" sldId="292"/>
        </pc:sldMkLst>
        <pc:spChg chg="mod">
          <ac:chgData name="Eriika Etshokin" userId="55532654-a302-4c46-a3a5-8fc9bc1445b7" providerId="ADAL" clId="{A8671C54-E895-4CA5-948F-621C73E649C5}" dt="2023-11-07T19:53:20.031" v="45" actId="404"/>
          <ac:spMkLst>
            <pc:docMk/>
            <pc:sldMk cId="2678170192" sldId="292"/>
            <ac:spMk id="2" creationId="{63A79BAD-24AB-A4BE-9BC4-BDD22D26936D}"/>
          </ac:spMkLst>
        </pc:spChg>
        <pc:spChg chg="add del mod">
          <ac:chgData name="Eriika Etshokin" userId="55532654-a302-4c46-a3a5-8fc9bc1445b7" providerId="ADAL" clId="{A8671C54-E895-4CA5-948F-621C73E649C5}" dt="2023-11-07T20:21:38.889" v="1004" actId="478"/>
          <ac:spMkLst>
            <pc:docMk/>
            <pc:sldMk cId="2678170192" sldId="292"/>
            <ac:spMk id="5" creationId="{6E0228FA-5E50-E18F-2B5A-6581136D4399}"/>
          </ac:spMkLst>
        </pc:spChg>
        <pc:spChg chg="mod">
          <ac:chgData name="Eriika Etshokin" userId="55532654-a302-4c46-a3a5-8fc9bc1445b7" providerId="ADAL" clId="{A8671C54-E895-4CA5-948F-621C73E649C5}" dt="2023-11-07T19:57:13.496" v="250" actId="14100"/>
          <ac:spMkLst>
            <pc:docMk/>
            <pc:sldMk cId="2678170192" sldId="292"/>
            <ac:spMk id="6" creationId="{6E77202B-E4D1-0108-1093-49D2F909FC4E}"/>
          </ac:spMkLst>
        </pc:spChg>
        <pc:spChg chg="mod">
          <ac:chgData name="Eriika Etshokin" userId="55532654-a302-4c46-a3a5-8fc9bc1445b7" providerId="ADAL" clId="{A8671C54-E895-4CA5-948F-621C73E649C5}" dt="2023-11-07T19:57:34.344" v="255" actId="404"/>
          <ac:spMkLst>
            <pc:docMk/>
            <pc:sldMk cId="2678170192" sldId="292"/>
            <ac:spMk id="9" creationId="{D795617E-A3AC-22B6-EBE1-CDCB49C39B69}"/>
          </ac:spMkLst>
        </pc:spChg>
        <pc:spChg chg="mod">
          <ac:chgData name="Eriika Etshokin" userId="55532654-a302-4c46-a3a5-8fc9bc1445b7" providerId="ADAL" clId="{A8671C54-E895-4CA5-948F-621C73E649C5}" dt="2023-11-07T19:57:47.961" v="259" actId="404"/>
          <ac:spMkLst>
            <pc:docMk/>
            <pc:sldMk cId="2678170192" sldId="292"/>
            <ac:spMk id="12" creationId="{74178DB5-212F-E373-5E38-315D41946FBB}"/>
          </ac:spMkLst>
        </pc:spChg>
        <pc:spChg chg="mod">
          <ac:chgData name="Eriika Etshokin" userId="55532654-a302-4c46-a3a5-8fc9bc1445b7" providerId="ADAL" clId="{A8671C54-E895-4CA5-948F-621C73E649C5}" dt="2023-11-07T19:56:54.568" v="244" actId="255"/>
          <ac:spMkLst>
            <pc:docMk/>
            <pc:sldMk cId="2678170192" sldId="292"/>
            <ac:spMk id="20" creationId="{EB4D7B24-61F2-73E6-4232-05382B0C5682}"/>
          </ac:spMkLst>
        </pc:spChg>
        <pc:spChg chg="mod">
          <ac:chgData name="Eriika Etshokin" userId="55532654-a302-4c46-a3a5-8fc9bc1445b7" providerId="ADAL" clId="{A8671C54-E895-4CA5-948F-621C73E649C5}" dt="2023-11-07T19:57:05.952" v="248" actId="404"/>
          <ac:spMkLst>
            <pc:docMk/>
            <pc:sldMk cId="2678170192" sldId="292"/>
            <ac:spMk id="23" creationId="{75FD23C3-37E5-4FDC-ACCE-02CA9489CC25}"/>
          </ac:spMkLst>
        </pc:spChg>
        <pc:grpChg chg="add mod">
          <ac:chgData name="Eriika Etshokin" userId="55532654-a302-4c46-a3a5-8fc9bc1445b7" providerId="ADAL" clId="{A8671C54-E895-4CA5-948F-621C73E649C5}" dt="2023-11-07T20:22:31.066" v="1020" actId="1076"/>
          <ac:grpSpMkLst>
            <pc:docMk/>
            <pc:sldMk cId="2678170192" sldId="292"/>
            <ac:grpSpMk id="3" creationId="{598DA379-D494-B002-5F67-738882C22D19}"/>
          </ac:grpSpMkLst>
        </pc:grpChg>
        <pc:grpChg chg="mod">
          <ac:chgData name="Eriika Etshokin" userId="55532654-a302-4c46-a3a5-8fc9bc1445b7" providerId="ADAL" clId="{A8671C54-E895-4CA5-948F-621C73E649C5}" dt="2023-11-07T20:22:22.418" v="1018" actId="1076"/>
          <ac:grpSpMkLst>
            <pc:docMk/>
            <pc:sldMk cId="2678170192" sldId="292"/>
            <ac:grpSpMk id="7" creationId="{7B58B410-AF25-7811-0F04-08920516B37D}"/>
          </ac:grpSpMkLst>
        </pc:grpChg>
        <pc:grpChg chg="mod">
          <ac:chgData name="Eriika Etshokin" userId="55532654-a302-4c46-a3a5-8fc9bc1445b7" providerId="ADAL" clId="{A8671C54-E895-4CA5-948F-621C73E649C5}" dt="2023-11-07T20:22:20.626" v="1017" actId="1076"/>
          <ac:grpSpMkLst>
            <pc:docMk/>
            <pc:sldMk cId="2678170192" sldId="292"/>
            <ac:grpSpMk id="10" creationId="{36E18FAD-4A58-2E48-CA17-6DD7ABCB1C52}"/>
          </ac:grpSpMkLst>
        </pc:grpChg>
        <pc:grpChg chg="mod">
          <ac:chgData name="Eriika Etshokin" userId="55532654-a302-4c46-a3a5-8fc9bc1445b7" providerId="ADAL" clId="{A8671C54-E895-4CA5-948F-621C73E649C5}" dt="2023-11-07T20:22:08.658" v="1013" actId="1076"/>
          <ac:grpSpMkLst>
            <pc:docMk/>
            <pc:sldMk cId="2678170192" sldId="292"/>
            <ac:grpSpMk id="21" creationId="{215C846D-7560-50FE-0884-EB1D458A3624}"/>
          </ac:grpSpMkLst>
        </pc:grpChg>
        <pc:grpChg chg="mod">
          <ac:chgData name="Eriika Etshokin" userId="55532654-a302-4c46-a3a5-8fc9bc1445b7" providerId="ADAL" clId="{A8671C54-E895-4CA5-948F-621C73E649C5}" dt="2023-11-07T20:22:16.514" v="1016" actId="1076"/>
          <ac:grpSpMkLst>
            <pc:docMk/>
            <pc:sldMk cId="2678170192" sldId="292"/>
            <ac:grpSpMk id="24" creationId="{D4B19BAB-23FC-976E-FD5C-B28D4B38709E}"/>
          </ac:grpSpMkLst>
        </pc:grpChg>
        <pc:picChg chg="mod">
          <ac:chgData name="Eriika Etshokin" userId="55532654-a302-4c46-a3a5-8fc9bc1445b7" providerId="ADAL" clId="{A8671C54-E895-4CA5-948F-621C73E649C5}" dt="2023-11-07T19:52:18.234" v="23" actId="164"/>
          <ac:picMkLst>
            <pc:docMk/>
            <pc:sldMk cId="2678170192" sldId="292"/>
            <ac:picMk id="4" creationId="{2A82B603-3917-E661-BD0C-55A38C9EAF92}"/>
          </ac:picMkLst>
        </pc:picChg>
      </pc:sldChg>
      <pc:sldChg chg="addSp delSp modSp new mod ord">
        <pc:chgData name="Eriika Etshokin" userId="55532654-a302-4c46-a3a5-8fc9bc1445b7" providerId="ADAL" clId="{A8671C54-E895-4CA5-948F-621C73E649C5}" dt="2023-11-07T20:16:22.756" v="693" actId="403"/>
        <pc:sldMkLst>
          <pc:docMk/>
          <pc:sldMk cId="93226825" sldId="294"/>
        </pc:sldMkLst>
        <pc:spChg chg="del">
          <ac:chgData name="Eriika Etshokin" userId="55532654-a302-4c46-a3a5-8fc9bc1445b7" providerId="ADAL" clId="{A8671C54-E895-4CA5-948F-621C73E649C5}" dt="2023-11-07T20:07:03.360" v="577" actId="478"/>
          <ac:spMkLst>
            <pc:docMk/>
            <pc:sldMk cId="93226825" sldId="294"/>
            <ac:spMk id="2" creationId="{46452FDA-2136-DB96-E452-C9F3C1AF94CC}"/>
          </ac:spMkLst>
        </pc:spChg>
        <pc:spChg chg="add mod">
          <ac:chgData name="Eriika Etshokin" userId="55532654-a302-4c46-a3a5-8fc9bc1445b7" providerId="ADAL" clId="{A8671C54-E895-4CA5-948F-621C73E649C5}" dt="2023-11-07T20:15:08.672" v="689" actId="20577"/>
          <ac:spMkLst>
            <pc:docMk/>
            <pc:sldMk cId="93226825" sldId="294"/>
            <ac:spMk id="5" creationId="{FDFA092D-4585-E20A-052C-699392D49156}"/>
          </ac:spMkLst>
        </pc:spChg>
        <pc:graphicFrameChg chg="add mod modGraphic">
          <ac:chgData name="Eriika Etshokin" userId="55532654-a302-4c46-a3a5-8fc9bc1445b7" providerId="ADAL" clId="{A8671C54-E895-4CA5-948F-621C73E649C5}" dt="2023-11-07T20:16:22.756" v="693" actId="403"/>
          <ac:graphicFrameMkLst>
            <pc:docMk/>
            <pc:sldMk cId="93226825" sldId="294"/>
            <ac:graphicFrameMk id="4" creationId="{12306D5E-6449-EC42-1B97-9C65B7E61F82}"/>
          </ac:graphicFrameMkLst>
        </pc:graphicFrameChg>
      </pc:sldChg>
    </pc:docChg>
  </pc:docChgLst>
  <pc:docChgLst>
    <pc:chgData name="Eriika Etshokin" userId="S::eriika.etshokin@hennepin.us::55532654-a302-4c46-a3a5-8fc9bc1445b7" providerId="AD" clId="Web-{FA16916A-AFC3-C4E3-18F3-B5F7CF0FA511}"/>
    <pc:docChg chg="modSld">
      <pc:chgData name="Eriika Etshokin" userId="S::eriika.etshokin@hennepin.us::55532654-a302-4c46-a3a5-8fc9bc1445b7" providerId="AD" clId="Web-{FA16916A-AFC3-C4E3-18F3-B5F7CF0FA511}" dt="2023-12-05T19:19:41.235" v="3"/>
      <pc:docMkLst>
        <pc:docMk/>
      </pc:docMkLst>
      <pc:sldChg chg="modSp">
        <pc:chgData name="Eriika Etshokin" userId="S::eriika.etshokin@hennepin.us::55532654-a302-4c46-a3a5-8fc9bc1445b7" providerId="AD" clId="Web-{FA16916A-AFC3-C4E3-18F3-B5F7CF0FA511}" dt="2023-12-05T19:19:28.438" v="2"/>
        <pc:sldMkLst>
          <pc:docMk/>
          <pc:sldMk cId="3790190115" sldId="290"/>
        </pc:sldMkLst>
        <pc:graphicFrameChg chg="modGraphic">
          <ac:chgData name="Eriika Etshokin" userId="S::eriika.etshokin@hennepin.us::55532654-a302-4c46-a3a5-8fc9bc1445b7" providerId="AD" clId="Web-{FA16916A-AFC3-C4E3-18F3-B5F7CF0FA511}" dt="2023-12-05T19:19:28.438" v="2"/>
          <ac:graphicFrameMkLst>
            <pc:docMk/>
            <pc:sldMk cId="3790190115" sldId="290"/>
            <ac:graphicFrameMk id="5" creationId="{57482EA8-C44C-C3FC-2B44-707C6810919F}"/>
          </ac:graphicFrameMkLst>
        </pc:graphicFrameChg>
      </pc:sldChg>
      <pc:sldChg chg="delSp modSp">
        <pc:chgData name="Eriika Etshokin" userId="S::eriika.etshokin@hennepin.us::55532654-a302-4c46-a3a5-8fc9bc1445b7" providerId="AD" clId="Web-{FA16916A-AFC3-C4E3-18F3-B5F7CF0FA511}" dt="2023-12-05T19:19:19.360" v="1" actId="1076"/>
        <pc:sldMkLst>
          <pc:docMk/>
          <pc:sldMk cId="146877817" sldId="291"/>
        </pc:sldMkLst>
        <pc:grpChg chg="del">
          <ac:chgData name="Eriika Etshokin" userId="S::eriika.etshokin@hennepin.us::55532654-a302-4c46-a3a5-8fc9bc1445b7" providerId="AD" clId="Web-{FA16916A-AFC3-C4E3-18F3-B5F7CF0FA511}" dt="2023-12-05T19:19:15.016" v="0"/>
          <ac:grpSpMkLst>
            <pc:docMk/>
            <pc:sldMk cId="146877817" sldId="291"/>
            <ac:grpSpMk id="8" creationId="{1117815C-04F8-BB78-3415-A61953C0FF88}"/>
          </ac:grpSpMkLst>
        </pc:grpChg>
        <pc:picChg chg="mod">
          <ac:chgData name="Eriika Etshokin" userId="S::eriika.etshokin@hennepin.us::55532654-a302-4c46-a3a5-8fc9bc1445b7" providerId="AD" clId="Web-{FA16916A-AFC3-C4E3-18F3-B5F7CF0FA511}" dt="2023-12-05T19:19:19.360" v="1" actId="1076"/>
          <ac:picMkLst>
            <pc:docMk/>
            <pc:sldMk cId="146877817" sldId="291"/>
            <ac:picMk id="11" creationId="{4CE9AC9F-3333-74AD-FCB8-E15810D3E5E0}"/>
          </ac:picMkLst>
        </pc:picChg>
      </pc:sldChg>
      <pc:sldChg chg="modSp">
        <pc:chgData name="Eriika Etshokin" userId="S::eriika.etshokin@hennepin.us::55532654-a302-4c46-a3a5-8fc9bc1445b7" providerId="AD" clId="Web-{FA16916A-AFC3-C4E3-18F3-B5F7CF0FA511}" dt="2023-12-05T19:19:41.235" v="3"/>
        <pc:sldMkLst>
          <pc:docMk/>
          <pc:sldMk cId="93226825" sldId="294"/>
        </pc:sldMkLst>
        <pc:graphicFrameChg chg="modGraphic">
          <ac:chgData name="Eriika Etshokin" userId="S::eriika.etshokin@hennepin.us::55532654-a302-4c46-a3a5-8fc9bc1445b7" providerId="AD" clId="Web-{FA16916A-AFC3-C4E3-18F3-B5F7CF0FA511}" dt="2023-12-05T19:19:41.235" v="3"/>
          <ac:graphicFrameMkLst>
            <pc:docMk/>
            <pc:sldMk cId="93226825" sldId="294"/>
            <ac:graphicFrameMk id="4" creationId="{12306D5E-6449-EC42-1B97-9C65B7E61F82}"/>
          </ac:graphicFrameMkLst>
        </pc:graphicFrameChg>
      </pc:sldChg>
    </pc:docChg>
  </pc:docChgLst>
  <pc:docChgLst>
    <pc:chgData name="Eriika Etshokin" userId="S::eriika.etshokin@hennepin.us::55532654-a302-4c46-a3a5-8fc9bc1445b7" providerId="AD" clId="Web-{BCA40F25-A0F0-8DDE-2EA2-5A7A2AE5DCC2}"/>
    <pc:docChg chg="modSld">
      <pc:chgData name="Eriika Etshokin" userId="S::eriika.etshokin@hennepin.us::55532654-a302-4c46-a3a5-8fc9bc1445b7" providerId="AD" clId="Web-{BCA40F25-A0F0-8DDE-2EA2-5A7A2AE5DCC2}" dt="2023-11-07T19:49:57.776" v="0"/>
      <pc:docMkLst>
        <pc:docMk/>
      </pc:docMkLst>
      <pc:sldChg chg="addSp modSp">
        <pc:chgData name="Eriika Etshokin" userId="S::eriika.etshokin@hennepin.us::55532654-a302-4c46-a3a5-8fc9bc1445b7" providerId="AD" clId="Web-{BCA40F25-A0F0-8DDE-2EA2-5A7A2AE5DCC2}" dt="2023-11-07T19:49:57.776" v="0"/>
        <pc:sldMkLst>
          <pc:docMk/>
          <pc:sldMk cId="2088011096" sldId="288"/>
        </pc:sldMkLst>
        <pc:picChg chg="add mod">
          <ac:chgData name="Eriika Etshokin" userId="S::eriika.etshokin@hennepin.us::55532654-a302-4c46-a3a5-8fc9bc1445b7" providerId="AD" clId="Web-{BCA40F25-A0F0-8DDE-2EA2-5A7A2AE5DCC2}" dt="2023-11-07T19:49:57.776" v="0"/>
          <ac:picMkLst>
            <pc:docMk/>
            <pc:sldMk cId="2088011096" sldId="288"/>
            <ac:picMk id="8" creationId="{F68D03C8-5421-B255-F41C-A51E42D9D74B}"/>
          </ac:picMkLst>
        </pc:picChg>
      </pc:sldChg>
    </pc:docChg>
  </pc:docChgLst>
  <pc:docChgLst>
    <pc:chgData name="Eriika Etshokin" userId="S::eriika.etshokin@hennepin.us::55532654-a302-4c46-a3a5-8fc9bc1445b7" providerId="AD" clId="Web-{D6CE5504-7302-F4D0-38FD-DC147086AC67}"/>
    <pc:docChg chg="modSld">
      <pc:chgData name="Eriika Etshokin" userId="S::eriika.etshokin@hennepin.us::55532654-a302-4c46-a3a5-8fc9bc1445b7" providerId="AD" clId="Web-{D6CE5504-7302-F4D0-38FD-DC147086AC67}" dt="2024-01-08T22:47:35.369" v="55" actId="20577"/>
      <pc:docMkLst>
        <pc:docMk/>
      </pc:docMkLst>
      <pc:sldChg chg="modSp">
        <pc:chgData name="Eriika Etshokin" userId="S::eriika.etshokin@hennepin.us::55532654-a302-4c46-a3a5-8fc9bc1445b7" providerId="AD" clId="Web-{D6CE5504-7302-F4D0-38FD-DC147086AC67}" dt="2024-01-08T22:47:35.369" v="55" actId="20577"/>
        <pc:sldMkLst>
          <pc:docMk/>
          <pc:sldMk cId="2896653211" sldId="286"/>
        </pc:sldMkLst>
        <pc:spChg chg="mod">
          <ac:chgData name="Eriika Etshokin" userId="S::eriika.etshokin@hennepin.us::55532654-a302-4c46-a3a5-8fc9bc1445b7" providerId="AD" clId="Web-{D6CE5504-7302-F4D0-38FD-DC147086AC67}" dt="2024-01-08T22:47:35.369" v="55" actId="20577"/>
          <ac:spMkLst>
            <pc:docMk/>
            <pc:sldMk cId="2896653211" sldId="286"/>
            <ac:spMk id="3" creationId="{6E17665A-F306-C88B-BFC6-96217DDB4BE5}"/>
          </ac:spMkLst>
        </pc:spChg>
      </pc:sldChg>
    </pc:docChg>
  </pc:docChgLst>
  <pc:docChgLst>
    <pc:chgData name="Eriika Etshokin" userId="S::eriika.etshokin@hennepin.us::55532654-a302-4c46-a3a5-8fc9bc1445b7" providerId="AD" clId="Web-{CB3643F9-EC06-769B-E60D-B9F851B13B24}"/>
    <pc:docChg chg="addSld modSld sldOrd">
      <pc:chgData name="Eriika Etshokin" userId="S::eriika.etshokin@hennepin.us::55532654-a302-4c46-a3a5-8fc9bc1445b7" providerId="AD" clId="Web-{CB3643F9-EC06-769B-E60D-B9F851B13B24}" dt="2024-03-07T17:17:14.561" v="218" actId="1076"/>
      <pc:docMkLst>
        <pc:docMk/>
      </pc:docMkLst>
      <pc:sldChg chg="modSp">
        <pc:chgData name="Eriika Etshokin" userId="S::eriika.etshokin@hennepin.us::55532654-a302-4c46-a3a5-8fc9bc1445b7" providerId="AD" clId="Web-{CB3643F9-EC06-769B-E60D-B9F851B13B24}" dt="2024-03-07T17:17:14.561" v="218" actId="1076"/>
        <pc:sldMkLst>
          <pc:docMk/>
          <pc:sldMk cId="4184845986" sldId="277"/>
        </pc:sldMkLst>
        <pc:spChg chg="mod">
          <ac:chgData name="Eriika Etshokin" userId="S::eriika.etshokin@hennepin.us::55532654-a302-4c46-a3a5-8fc9bc1445b7" providerId="AD" clId="Web-{CB3643F9-EC06-769B-E60D-B9F851B13B24}" dt="2024-03-07T17:11:27.139" v="43" actId="20577"/>
          <ac:spMkLst>
            <pc:docMk/>
            <pc:sldMk cId="4184845986" sldId="277"/>
            <ac:spMk id="2" creationId="{09254BA4-D3F8-0884-93E8-A770C6DF24FC}"/>
          </ac:spMkLst>
        </pc:spChg>
        <pc:spChg chg="mod">
          <ac:chgData name="Eriika Etshokin" userId="S::eriika.etshokin@hennepin.us::55532654-a302-4c46-a3a5-8fc9bc1445b7" providerId="AD" clId="Web-{CB3643F9-EC06-769B-E60D-B9F851B13B24}" dt="2024-03-07T17:17:14.561" v="218" actId="1076"/>
          <ac:spMkLst>
            <pc:docMk/>
            <pc:sldMk cId="4184845986" sldId="277"/>
            <ac:spMk id="3" creationId="{89865597-5D29-45C6-662B-F40F7D8D52B6}"/>
          </ac:spMkLst>
        </pc:spChg>
      </pc:sldChg>
      <pc:sldChg chg="addSp delSp modSp">
        <pc:chgData name="Eriika Etshokin" userId="S::eriika.etshokin@hennepin.us::55532654-a302-4c46-a3a5-8fc9bc1445b7" providerId="AD" clId="Web-{CB3643F9-EC06-769B-E60D-B9F851B13B24}" dt="2024-03-07T17:08:51.076" v="9" actId="1076"/>
        <pc:sldMkLst>
          <pc:docMk/>
          <pc:sldMk cId="3806633660" sldId="293"/>
        </pc:sldMkLst>
        <pc:graphicFrameChg chg="mod">
          <ac:chgData name="Eriika Etshokin" userId="S::eriika.etshokin@hennepin.us::55532654-a302-4c46-a3a5-8fc9bc1445b7" providerId="AD" clId="Web-{CB3643F9-EC06-769B-E60D-B9F851B13B24}" dt="2024-03-07T17:08:49.748" v="8" actId="1076"/>
          <ac:graphicFrameMkLst>
            <pc:docMk/>
            <pc:sldMk cId="3806633660" sldId="293"/>
            <ac:graphicFrameMk id="5" creationId="{F1DD7A21-DC12-BDBA-1712-CBE274DCF066}"/>
          </ac:graphicFrameMkLst>
        </pc:graphicFrameChg>
        <pc:picChg chg="del mod">
          <ac:chgData name="Eriika Etshokin" userId="S::eriika.etshokin@hennepin.us::55532654-a302-4c46-a3a5-8fc9bc1445b7" providerId="AD" clId="Web-{CB3643F9-EC06-769B-E60D-B9F851B13B24}" dt="2024-03-07T17:08:38.295" v="4"/>
          <ac:picMkLst>
            <pc:docMk/>
            <pc:sldMk cId="3806633660" sldId="293"/>
            <ac:picMk id="6" creationId="{669E3752-06BE-56F2-CA37-E051BB3FC738}"/>
          </ac:picMkLst>
        </pc:picChg>
        <pc:picChg chg="add mod">
          <ac:chgData name="Eriika Etshokin" userId="S::eriika.etshokin@hennepin.us::55532654-a302-4c46-a3a5-8fc9bc1445b7" providerId="AD" clId="Web-{CB3643F9-EC06-769B-E60D-B9F851B13B24}" dt="2024-03-07T17:08:51.076" v="9" actId="1076"/>
          <ac:picMkLst>
            <pc:docMk/>
            <pc:sldMk cId="3806633660" sldId="293"/>
            <ac:picMk id="7" creationId="{9BB677CF-89CC-CA6F-3DD6-988BD95DF1D5}"/>
          </ac:picMkLst>
        </pc:picChg>
      </pc:sldChg>
      <pc:sldChg chg="addSp delSp modSp add ord">
        <pc:chgData name="Eriika Etshokin" userId="S::eriika.etshokin@hennepin.us::55532654-a302-4c46-a3a5-8fc9bc1445b7" providerId="AD" clId="Web-{CB3643F9-EC06-769B-E60D-B9F851B13B24}" dt="2024-03-07T17:10:03.342" v="37" actId="1076"/>
        <pc:sldMkLst>
          <pc:docMk/>
          <pc:sldMk cId="3777787315" sldId="301"/>
        </pc:sldMkLst>
        <pc:spChg chg="del">
          <ac:chgData name="Eriika Etshokin" userId="S::eriika.etshokin@hennepin.us::55532654-a302-4c46-a3a5-8fc9bc1445b7" providerId="AD" clId="Web-{CB3643F9-EC06-769B-E60D-B9F851B13B24}" dt="2024-03-07T17:08:55.764" v="11"/>
          <ac:spMkLst>
            <pc:docMk/>
            <pc:sldMk cId="3777787315" sldId="301"/>
            <ac:spMk id="5" creationId="{6485DEB8-2638-1760-C7EE-F80A221C6F32}"/>
          </ac:spMkLst>
        </pc:spChg>
        <pc:spChg chg="add del mod">
          <ac:chgData name="Eriika Etshokin" userId="S::eriika.etshokin@hennepin.us::55532654-a302-4c46-a3a5-8fc9bc1445b7" providerId="AD" clId="Web-{CB3643F9-EC06-769B-E60D-B9F851B13B24}" dt="2024-03-07T17:09:00.951" v="14"/>
          <ac:spMkLst>
            <pc:docMk/>
            <pc:sldMk cId="3777787315" sldId="301"/>
            <ac:spMk id="8" creationId="{CA4316F2-E87D-CF44-FAB1-FE83865CA708}"/>
          </ac:spMkLst>
        </pc:spChg>
        <pc:spChg chg="add del mod">
          <ac:chgData name="Eriika Etshokin" userId="S::eriika.etshokin@hennepin.us::55532654-a302-4c46-a3a5-8fc9bc1445b7" providerId="AD" clId="Web-{CB3643F9-EC06-769B-E60D-B9F851B13B24}" dt="2024-03-07T17:08:58.529" v="13"/>
          <ac:spMkLst>
            <pc:docMk/>
            <pc:sldMk cId="3777787315" sldId="301"/>
            <ac:spMk id="10" creationId="{7FBCFA54-6EA8-F16A-B943-5A1E16854517}"/>
          </ac:spMkLst>
        </pc:spChg>
        <pc:graphicFrameChg chg="del">
          <ac:chgData name="Eriika Etshokin" userId="S::eriika.etshokin@hennepin.us::55532654-a302-4c46-a3a5-8fc9bc1445b7" providerId="AD" clId="Web-{CB3643F9-EC06-769B-E60D-B9F851B13B24}" dt="2024-03-07T17:08:57.186" v="12"/>
          <ac:graphicFrameMkLst>
            <pc:docMk/>
            <pc:sldMk cId="3777787315" sldId="301"/>
            <ac:graphicFrameMk id="7" creationId="{97249EB4-94C2-1DA3-7FB7-0326B631DA38}"/>
          </ac:graphicFrameMkLst>
        </pc:graphicFrameChg>
        <pc:graphicFrameChg chg="mod modGraphic">
          <ac:chgData name="Eriika Etshokin" userId="S::eriika.etshokin@hennepin.us::55532654-a302-4c46-a3a5-8fc9bc1445b7" providerId="AD" clId="Web-{CB3643F9-EC06-769B-E60D-B9F851B13B24}" dt="2024-03-07T17:10:03.342" v="37" actId="1076"/>
          <ac:graphicFrameMkLst>
            <pc:docMk/>
            <pc:sldMk cId="3777787315" sldId="301"/>
            <ac:graphicFrameMk id="26" creationId="{FEC0C8B5-4A23-66A7-20DE-6CF74E0386A8}"/>
          </ac:graphicFrameMkLst>
        </pc:graphicFrameChg>
        <pc:picChg chg="del">
          <ac:chgData name="Eriika Etshokin" userId="S::eriika.etshokin@hennepin.us::55532654-a302-4c46-a3a5-8fc9bc1445b7" providerId="AD" clId="Web-{CB3643F9-EC06-769B-E60D-B9F851B13B24}" dt="2024-03-07T17:08:54.983" v="10"/>
          <ac:picMkLst>
            <pc:docMk/>
            <pc:sldMk cId="3777787315" sldId="301"/>
            <ac:picMk id="6" creationId="{B86C1311-5C8D-CA70-2D07-2C60C87D08F4}"/>
          </ac:picMkLst>
        </pc:picChg>
      </pc:sldChg>
    </pc:docChg>
  </pc:docChgLst>
  <pc:docChgLst>
    <pc:chgData name="Eriika Etshokin" userId="S::eriika.etshokin@hennepin.us::55532654-a302-4c46-a3a5-8fc9bc1445b7" providerId="AD" clId="Web-{372044C9-B9EA-478B-A55E-704E964F7BD3}"/>
    <pc:docChg chg="modSld">
      <pc:chgData name="Eriika Etshokin" userId="S::eriika.etshokin@hennepin.us::55532654-a302-4c46-a3a5-8fc9bc1445b7" providerId="AD" clId="Web-{372044C9-B9EA-478B-A55E-704E964F7BD3}" dt="2024-01-09T17:52:38.434" v="20" actId="20577"/>
      <pc:docMkLst>
        <pc:docMk/>
      </pc:docMkLst>
      <pc:sldChg chg="modSp">
        <pc:chgData name="Eriika Etshokin" userId="S::eriika.etshokin@hennepin.us::55532654-a302-4c46-a3a5-8fc9bc1445b7" providerId="AD" clId="Web-{372044C9-B9EA-478B-A55E-704E964F7BD3}" dt="2024-01-09T17:51:02.949" v="7" actId="14100"/>
        <pc:sldMkLst>
          <pc:docMk/>
          <pc:sldMk cId="819561175" sldId="274"/>
        </pc:sldMkLst>
        <pc:spChg chg="mod">
          <ac:chgData name="Eriika Etshokin" userId="S::eriika.etshokin@hennepin.us::55532654-a302-4c46-a3a5-8fc9bc1445b7" providerId="AD" clId="Web-{372044C9-B9EA-478B-A55E-704E964F7BD3}" dt="2024-01-09T17:51:02.949" v="7" actId="14100"/>
          <ac:spMkLst>
            <pc:docMk/>
            <pc:sldMk cId="819561175" sldId="274"/>
            <ac:spMk id="3" creationId="{2E607D27-A662-C539-0E9B-AE1EBA118A49}"/>
          </ac:spMkLst>
        </pc:spChg>
      </pc:sldChg>
      <pc:sldChg chg="modSp">
        <pc:chgData name="Eriika Etshokin" userId="S::eriika.etshokin@hennepin.us::55532654-a302-4c46-a3a5-8fc9bc1445b7" providerId="AD" clId="Web-{372044C9-B9EA-478B-A55E-704E964F7BD3}" dt="2024-01-09T17:52:38.434" v="20" actId="20577"/>
        <pc:sldMkLst>
          <pc:docMk/>
          <pc:sldMk cId="2896653211" sldId="286"/>
        </pc:sldMkLst>
        <pc:spChg chg="mod">
          <ac:chgData name="Eriika Etshokin" userId="S::eriika.etshokin@hennepin.us::55532654-a302-4c46-a3a5-8fc9bc1445b7" providerId="AD" clId="Web-{372044C9-B9EA-478B-A55E-704E964F7BD3}" dt="2024-01-09T17:52:38.434" v="20" actId="20577"/>
          <ac:spMkLst>
            <pc:docMk/>
            <pc:sldMk cId="2896653211" sldId="286"/>
            <ac:spMk id="3" creationId="{6E17665A-F306-C88B-BFC6-96217DDB4BE5}"/>
          </ac:spMkLst>
        </pc:spChg>
      </pc:sldChg>
    </pc:docChg>
  </pc:docChgLst>
  <pc:docChgLst>
    <pc:chgData name="Eriika Etshokin" userId="S::eriika.etshokin@hennepin.us::55532654-a302-4c46-a3a5-8fc9bc1445b7" providerId="AD" clId="Web-{801289CB-256D-55FB-9DED-0F52B486D9FE}"/>
    <pc:docChg chg="addSld modSld">
      <pc:chgData name="Eriika Etshokin" userId="S::eriika.etshokin@hennepin.us::55532654-a302-4c46-a3a5-8fc9bc1445b7" providerId="AD" clId="Web-{801289CB-256D-55FB-9DED-0F52B486D9FE}" dt="2024-03-06T14:48:01.532" v="1703"/>
      <pc:docMkLst>
        <pc:docMk/>
      </pc:docMkLst>
      <pc:sldChg chg="modSp">
        <pc:chgData name="Eriika Etshokin" userId="S::eriika.etshokin@hennepin.us::55532654-a302-4c46-a3a5-8fc9bc1445b7" providerId="AD" clId="Web-{801289CB-256D-55FB-9DED-0F52B486D9FE}" dt="2024-03-06T14:31:43.039" v="14" actId="1076"/>
        <pc:sldMkLst>
          <pc:docMk/>
          <pc:sldMk cId="3790190115" sldId="290"/>
        </pc:sldMkLst>
        <pc:spChg chg="mod">
          <ac:chgData name="Eriika Etshokin" userId="S::eriika.etshokin@hennepin.us::55532654-a302-4c46-a3a5-8fc9bc1445b7" providerId="AD" clId="Web-{801289CB-256D-55FB-9DED-0F52B486D9FE}" dt="2024-03-06T14:31:39.243" v="13" actId="20577"/>
          <ac:spMkLst>
            <pc:docMk/>
            <pc:sldMk cId="3790190115" sldId="290"/>
            <ac:spMk id="2" creationId="{64001867-AC2D-4370-3A90-9D6FE641375E}"/>
          </ac:spMkLst>
        </pc:spChg>
        <pc:picChg chg="mod">
          <ac:chgData name="Eriika Etshokin" userId="S::eriika.etshokin@hennepin.us::55532654-a302-4c46-a3a5-8fc9bc1445b7" providerId="AD" clId="Web-{801289CB-256D-55FB-9DED-0F52B486D9FE}" dt="2024-03-06T14:31:43.039" v="14" actId="1076"/>
          <ac:picMkLst>
            <pc:docMk/>
            <pc:sldMk cId="3790190115" sldId="290"/>
            <ac:picMk id="3" creationId="{3C6DC7A9-E6FF-492D-6DD1-E7C5EC00073E}"/>
          </ac:picMkLst>
        </pc:picChg>
      </pc:sldChg>
      <pc:sldChg chg="addSp delSp modSp new">
        <pc:chgData name="Eriika Etshokin" userId="S::eriika.etshokin@hennepin.us::55532654-a302-4c46-a3a5-8fc9bc1445b7" providerId="AD" clId="Web-{801289CB-256D-55FB-9DED-0F52B486D9FE}" dt="2024-03-06T14:48:01.532" v="1703"/>
        <pc:sldMkLst>
          <pc:docMk/>
          <pc:sldMk cId="707565182" sldId="300"/>
        </pc:sldMkLst>
        <pc:spChg chg="mod">
          <ac:chgData name="Eriika Etshokin" userId="S::eriika.etshokin@hennepin.us::55532654-a302-4c46-a3a5-8fc9bc1445b7" providerId="AD" clId="Web-{801289CB-256D-55FB-9DED-0F52B486D9FE}" dt="2024-03-06T14:32:02.274" v="32" actId="20577"/>
          <ac:spMkLst>
            <pc:docMk/>
            <pc:sldMk cId="707565182" sldId="300"/>
            <ac:spMk id="2" creationId="{EDEF0F9F-0C0D-CD10-4FCF-2CA480FCA445}"/>
          </ac:spMkLst>
        </pc:spChg>
        <pc:spChg chg="del">
          <ac:chgData name="Eriika Etshokin" userId="S::eriika.etshokin@hennepin.us::55532654-a302-4c46-a3a5-8fc9bc1445b7" providerId="AD" clId="Web-{801289CB-256D-55FB-9DED-0F52B486D9FE}" dt="2024-03-06T14:34:08.163" v="33"/>
          <ac:spMkLst>
            <pc:docMk/>
            <pc:sldMk cId="707565182" sldId="300"/>
            <ac:spMk id="3" creationId="{931B7677-A5D3-8B2D-93E1-58017CD34763}"/>
          </ac:spMkLst>
        </pc:spChg>
        <pc:graphicFrameChg chg="add del mod modGraphic">
          <ac:chgData name="Eriika Etshokin" userId="S::eriika.etshokin@hennepin.us::55532654-a302-4c46-a3a5-8fc9bc1445b7" providerId="AD" clId="Web-{801289CB-256D-55FB-9DED-0F52B486D9FE}" dt="2024-03-06T14:34:39.335" v="44"/>
          <ac:graphicFrameMkLst>
            <pc:docMk/>
            <pc:sldMk cId="707565182" sldId="300"/>
            <ac:graphicFrameMk id="8" creationId="{5DDD1EF2-6479-0EEF-4044-94444E68607C}"/>
          </ac:graphicFrameMkLst>
        </pc:graphicFrameChg>
        <pc:graphicFrameChg chg="add del">
          <ac:chgData name="Eriika Etshokin" userId="S::eriika.etshokin@hennepin.us::55532654-a302-4c46-a3a5-8fc9bc1445b7" providerId="AD" clId="Web-{801289CB-256D-55FB-9DED-0F52B486D9FE}" dt="2024-03-06T14:34:49.554" v="46"/>
          <ac:graphicFrameMkLst>
            <pc:docMk/>
            <pc:sldMk cId="707565182" sldId="300"/>
            <ac:graphicFrameMk id="9" creationId="{CCE4445C-B843-0361-EC9E-2308A0E3F559}"/>
          </ac:graphicFrameMkLst>
        </pc:graphicFrameChg>
        <pc:graphicFrameChg chg="add mod modGraphic">
          <ac:chgData name="Eriika Etshokin" userId="S::eriika.etshokin@hennepin.us::55532654-a302-4c46-a3a5-8fc9bc1445b7" providerId="AD" clId="Web-{801289CB-256D-55FB-9DED-0F52B486D9FE}" dt="2024-03-06T14:48:01.532" v="1703"/>
          <ac:graphicFrameMkLst>
            <pc:docMk/>
            <pc:sldMk cId="707565182" sldId="300"/>
            <ac:graphicFrameMk id="11" creationId="{830D4CF4-A991-97A5-A2CE-EAA74E4E5E04}"/>
          </ac:graphicFrameMkLst>
        </pc:graphicFrameChg>
        <pc:picChg chg="add mod ord">
          <ac:chgData name="Eriika Etshokin" userId="S::eriika.etshokin@hennepin.us::55532654-a302-4c46-a3a5-8fc9bc1445b7" providerId="AD" clId="Web-{801289CB-256D-55FB-9DED-0F52B486D9FE}" dt="2024-03-06T14:34:10.460" v="34" actId="1076"/>
          <ac:picMkLst>
            <pc:docMk/>
            <pc:sldMk cId="707565182" sldId="300"/>
            <ac:picMk id="5" creationId="{2BC66C51-8855-E8DD-03A7-97A5C41B7256}"/>
          </ac:picMkLst>
        </pc:picChg>
        <pc:picChg chg="add del mod">
          <ac:chgData name="Eriika Etshokin" userId="S::eriika.etshokin@hennepin.us::55532654-a302-4c46-a3a5-8fc9bc1445b7" providerId="AD" clId="Web-{801289CB-256D-55FB-9DED-0F52B486D9FE}" dt="2024-03-06T14:34:20.085" v="36"/>
          <ac:picMkLst>
            <pc:docMk/>
            <pc:sldMk cId="707565182" sldId="300"/>
            <ac:picMk id="6" creationId="{5840140A-0285-62B3-DB59-EFF47C9E4435}"/>
          </ac:picMkLst>
        </pc:picChg>
      </pc:sldChg>
    </pc:docChg>
  </pc:docChgLst>
  <pc:docChgLst>
    <pc:chgData name="Cody W Raasch" userId="S::cody.raasch@hennepin.us::2fc223f1-7cea-4273-abde-971623308f31" providerId="AD" clId="Web-{AB5B41F1-9BB7-3AA2-FF14-63C60A4F2ECA}"/>
    <pc:docChg chg="modSld">
      <pc:chgData name="Cody W Raasch" userId="S::cody.raasch@hennepin.us::2fc223f1-7cea-4273-abde-971623308f31" providerId="AD" clId="Web-{AB5B41F1-9BB7-3AA2-FF14-63C60A4F2ECA}" dt="2024-01-18T14:44:10.565" v="29"/>
      <pc:docMkLst>
        <pc:docMk/>
      </pc:docMkLst>
      <pc:sldChg chg="modSp">
        <pc:chgData name="Cody W Raasch" userId="S::cody.raasch@hennepin.us::2fc223f1-7cea-4273-abde-971623308f31" providerId="AD" clId="Web-{AB5B41F1-9BB7-3AA2-FF14-63C60A4F2ECA}" dt="2024-01-18T14:44:10.565" v="29"/>
        <pc:sldMkLst>
          <pc:docMk/>
          <pc:sldMk cId="93226825" sldId="294"/>
        </pc:sldMkLst>
        <pc:graphicFrameChg chg="mod modGraphic">
          <ac:chgData name="Cody W Raasch" userId="S::cody.raasch@hennepin.us::2fc223f1-7cea-4273-abde-971623308f31" providerId="AD" clId="Web-{AB5B41F1-9BB7-3AA2-FF14-63C60A4F2ECA}" dt="2024-01-18T14:44:10.565" v="29"/>
          <ac:graphicFrameMkLst>
            <pc:docMk/>
            <pc:sldMk cId="93226825" sldId="294"/>
            <ac:graphicFrameMk id="4" creationId="{12306D5E-6449-EC42-1B97-9C65B7E61F82}"/>
          </ac:graphicFrameMkLst>
        </pc:graphicFrameChg>
      </pc:sldChg>
    </pc:docChg>
  </pc:docChgLst>
  <pc:docChgLst>
    <pc:chgData name="Jonathan M Hanft" userId="S::jonathan.hanft@hennepin.us::e963d907-7bf8-43fc-9ad2-28e684ce17b2" providerId="AD" clId="Web-{EEEA3DF0-55A3-4426-92E9-D27C3B0F3168}"/>
    <pc:docChg chg="modSld">
      <pc:chgData name="Jonathan M Hanft" userId="S::jonathan.hanft@hennepin.us::e963d907-7bf8-43fc-9ad2-28e684ce17b2" providerId="AD" clId="Web-{EEEA3DF0-55A3-4426-92E9-D27C3B0F3168}" dt="2024-01-18T14:42:50.754" v="57" actId="20577"/>
      <pc:docMkLst>
        <pc:docMk/>
      </pc:docMkLst>
      <pc:sldChg chg="modSp">
        <pc:chgData name="Jonathan M Hanft" userId="S::jonathan.hanft@hennepin.us::e963d907-7bf8-43fc-9ad2-28e684ce17b2" providerId="AD" clId="Web-{EEEA3DF0-55A3-4426-92E9-D27C3B0F3168}" dt="2024-01-18T14:39:51.643" v="11" actId="20577"/>
        <pc:sldMkLst>
          <pc:docMk/>
          <pc:sldMk cId="2108210730" sldId="271"/>
        </pc:sldMkLst>
        <pc:spChg chg="mod">
          <ac:chgData name="Jonathan M Hanft" userId="S::jonathan.hanft@hennepin.us::e963d907-7bf8-43fc-9ad2-28e684ce17b2" providerId="AD" clId="Web-{EEEA3DF0-55A3-4426-92E9-D27C3B0F3168}" dt="2024-01-18T14:39:51.643" v="11" actId="20577"/>
          <ac:spMkLst>
            <pc:docMk/>
            <pc:sldMk cId="2108210730" sldId="271"/>
            <ac:spMk id="2" creationId="{00000000-0000-0000-0000-000000000000}"/>
          </ac:spMkLst>
        </pc:spChg>
      </pc:sldChg>
      <pc:sldChg chg="modSp">
        <pc:chgData name="Jonathan M Hanft" userId="S::jonathan.hanft@hennepin.us::e963d907-7bf8-43fc-9ad2-28e684ce17b2" providerId="AD" clId="Web-{EEEA3DF0-55A3-4426-92E9-D27C3B0F3168}" dt="2024-01-18T14:42:50.754" v="57" actId="20577"/>
        <pc:sldMkLst>
          <pc:docMk/>
          <pc:sldMk cId="2379392746" sldId="272"/>
        </pc:sldMkLst>
        <pc:spChg chg="mod">
          <ac:chgData name="Jonathan M Hanft" userId="S::jonathan.hanft@hennepin.us::e963d907-7bf8-43fc-9ad2-28e684ce17b2" providerId="AD" clId="Web-{EEEA3DF0-55A3-4426-92E9-D27C3B0F3168}" dt="2024-01-18T14:42:50.754" v="57" actId="20577"/>
          <ac:spMkLst>
            <pc:docMk/>
            <pc:sldMk cId="2379392746" sldId="272"/>
            <ac:spMk id="2" creationId="{00000000-0000-0000-0000-000000000000}"/>
          </ac:spMkLst>
        </pc:spChg>
        <pc:spChg chg="mod">
          <ac:chgData name="Jonathan M Hanft" userId="S::jonathan.hanft@hennepin.us::e963d907-7bf8-43fc-9ad2-28e684ce17b2" providerId="AD" clId="Web-{EEEA3DF0-55A3-4426-92E9-D27C3B0F3168}" dt="2024-01-18T14:41:29.347" v="19" actId="20577"/>
          <ac:spMkLst>
            <pc:docMk/>
            <pc:sldMk cId="2379392746" sldId="272"/>
            <ac:spMk id="3" creationId="{00000000-0000-0000-0000-000000000000}"/>
          </ac:spMkLst>
        </pc:spChg>
      </pc:sldChg>
    </pc:docChg>
  </pc:docChgLst>
  <pc:docChgLst>
    <pc:chgData name="Eriika Etshokin" userId="S::eriika.etshokin@hennepin.us::55532654-a302-4c46-a3a5-8fc9bc1445b7" providerId="AD" clId="Web-{16CF2143-A3E3-DEA0-36DB-41F3DF9A1B36}"/>
    <pc:docChg chg="mod addSld modSld">
      <pc:chgData name="Eriika Etshokin" userId="S::eriika.etshokin@hennepin.us::55532654-a302-4c46-a3a5-8fc9bc1445b7" providerId="AD" clId="Web-{16CF2143-A3E3-DEA0-36DB-41F3DF9A1B36}" dt="2023-09-22T17:57:05.171" v="741" actId="20577"/>
      <pc:docMkLst>
        <pc:docMk/>
      </pc:docMkLst>
      <pc:sldChg chg="modSp">
        <pc:chgData name="Eriika Etshokin" userId="S::eriika.etshokin@hennepin.us::55532654-a302-4c46-a3a5-8fc9bc1445b7" providerId="AD" clId="Web-{16CF2143-A3E3-DEA0-36DB-41F3DF9A1B36}" dt="2023-09-22T15:23:13.530" v="614" actId="20577"/>
        <pc:sldMkLst>
          <pc:docMk/>
          <pc:sldMk cId="529702140" sldId="278"/>
        </pc:sldMkLst>
        <pc:spChg chg="mod">
          <ac:chgData name="Eriika Etshokin" userId="S::eriika.etshokin@hennepin.us::55532654-a302-4c46-a3a5-8fc9bc1445b7" providerId="AD" clId="Web-{16CF2143-A3E3-DEA0-36DB-41F3DF9A1B36}" dt="2023-09-22T15:23:13.530" v="614" actId="20577"/>
          <ac:spMkLst>
            <pc:docMk/>
            <pc:sldMk cId="529702140" sldId="278"/>
            <ac:spMk id="4" creationId="{964912BE-3EAF-A012-C8CB-D0B067D1AF16}"/>
          </ac:spMkLst>
        </pc:spChg>
      </pc:sldChg>
      <pc:sldChg chg="modSp addCm">
        <pc:chgData name="Eriika Etshokin" userId="S::eriika.etshokin@hennepin.us::55532654-a302-4c46-a3a5-8fc9bc1445b7" providerId="AD" clId="Web-{16CF2143-A3E3-DEA0-36DB-41F3DF9A1B36}" dt="2023-09-22T16:40:20.150" v="621"/>
        <pc:sldMkLst>
          <pc:docMk/>
          <pc:sldMk cId="2178752064" sldId="285"/>
        </pc:sldMkLst>
        <pc:spChg chg="mod">
          <ac:chgData name="Eriika Etshokin" userId="S::eriika.etshokin@hennepin.us::55532654-a302-4c46-a3a5-8fc9bc1445b7" providerId="AD" clId="Web-{16CF2143-A3E3-DEA0-36DB-41F3DF9A1B36}" dt="2023-09-22T15:20:37.027" v="378" actId="20577"/>
          <ac:spMkLst>
            <pc:docMk/>
            <pc:sldMk cId="2178752064" sldId="285"/>
            <ac:spMk id="2" creationId="{AD497E7A-AEFF-7DB3-D28D-E2B2A59F8E61}"/>
          </ac:spMkLst>
        </pc:spChg>
        <pc:spChg chg="mod">
          <ac:chgData name="Eriika Etshokin" userId="S::eriika.etshokin@hennepin.us::55532654-a302-4c46-a3a5-8fc9bc1445b7" providerId="AD" clId="Web-{16CF2143-A3E3-DEA0-36DB-41F3DF9A1B36}" dt="2023-09-22T16:40:04.618" v="619" actId="20577"/>
          <ac:spMkLst>
            <pc:docMk/>
            <pc:sldMk cId="2178752064" sldId="285"/>
            <ac:spMk id="3" creationId="{6E17665A-F306-C88B-BFC6-96217DDB4BE5}"/>
          </ac:spMkLst>
        </pc:spChg>
        <pc:extLst>
          <p:ext xmlns:p="http://schemas.openxmlformats.org/presentationml/2006/main" uri="{D6D511B9-2390-475A-947B-AFAB55BFBCF1}">
            <pc226:cmChg xmlns:pc226="http://schemas.microsoft.com/office/powerpoint/2022/06/main/command" chg="add">
              <pc226:chgData name="Eriika Etshokin" userId="S::eriika.etshokin@hennepin.us::55532654-a302-4c46-a3a5-8fc9bc1445b7" providerId="AD" clId="Web-{16CF2143-A3E3-DEA0-36DB-41F3DF9A1B36}" dt="2023-09-22T16:40:20.150" v="621"/>
              <pc2:cmMkLst xmlns:pc2="http://schemas.microsoft.com/office/powerpoint/2019/9/main/command">
                <pc:docMk/>
                <pc:sldMk cId="2178752064" sldId="285"/>
                <pc2:cmMk id="{0E331343-DC09-4794-A739-2FADAA27773C}"/>
              </pc2:cmMkLst>
            </pc226:cmChg>
          </p:ext>
        </pc:extLst>
      </pc:sldChg>
      <pc:sldChg chg="modSp">
        <pc:chgData name="Eriika Etshokin" userId="S::eriika.etshokin@hennepin.us::55532654-a302-4c46-a3a5-8fc9bc1445b7" providerId="AD" clId="Web-{16CF2143-A3E3-DEA0-36DB-41F3DF9A1B36}" dt="2023-09-22T16:45:27.919" v="683"/>
        <pc:sldMkLst>
          <pc:docMk/>
          <pc:sldMk cId="2896653211" sldId="286"/>
        </pc:sldMkLst>
        <pc:spChg chg="mod">
          <ac:chgData name="Eriika Etshokin" userId="S::eriika.etshokin@hennepin.us::55532654-a302-4c46-a3a5-8fc9bc1445b7" providerId="AD" clId="Web-{16CF2143-A3E3-DEA0-36DB-41F3DF9A1B36}" dt="2023-09-22T16:45:27.919" v="683"/>
          <ac:spMkLst>
            <pc:docMk/>
            <pc:sldMk cId="2896653211" sldId="286"/>
            <ac:spMk id="3" creationId="{6E17665A-F306-C88B-BFC6-96217DDB4BE5}"/>
          </ac:spMkLst>
        </pc:spChg>
      </pc:sldChg>
      <pc:sldChg chg="modSp new">
        <pc:chgData name="Eriika Etshokin" userId="S::eriika.etshokin@hennepin.us::55532654-a302-4c46-a3a5-8fc9bc1445b7" providerId="AD" clId="Web-{16CF2143-A3E3-DEA0-36DB-41F3DF9A1B36}" dt="2023-09-22T17:56:34.623" v="710" actId="20577"/>
        <pc:sldMkLst>
          <pc:docMk/>
          <pc:sldMk cId="2088011096" sldId="288"/>
        </pc:sldMkLst>
        <pc:spChg chg="mod">
          <ac:chgData name="Eriika Etshokin" userId="S::eriika.etshokin@hennepin.us::55532654-a302-4c46-a3a5-8fc9bc1445b7" providerId="AD" clId="Web-{16CF2143-A3E3-DEA0-36DB-41F3DF9A1B36}" dt="2023-09-22T17:56:34.623" v="710" actId="20577"/>
          <ac:spMkLst>
            <pc:docMk/>
            <pc:sldMk cId="2088011096" sldId="288"/>
            <ac:spMk id="2" creationId="{7B1ED871-CAC9-E10D-579D-E0EB02CDF32A}"/>
          </ac:spMkLst>
        </pc:spChg>
      </pc:sldChg>
      <pc:sldChg chg="modSp new">
        <pc:chgData name="Eriika Etshokin" userId="S::eriika.etshokin@hennepin.us::55532654-a302-4c46-a3a5-8fc9bc1445b7" providerId="AD" clId="Web-{16CF2143-A3E3-DEA0-36DB-41F3DF9A1B36}" dt="2023-09-22T17:56:45.811" v="720" actId="20577"/>
        <pc:sldMkLst>
          <pc:docMk/>
          <pc:sldMk cId="2260847476" sldId="289"/>
        </pc:sldMkLst>
        <pc:spChg chg="mod">
          <ac:chgData name="Eriika Etshokin" userId="S::eriika.etshokin@hennepin.us::55532654-a302-4c46-a3a5-8fc9bc1445b7" providerId="AD" clId="Web-{16CF2143-A3E3-DEA0-36DB-41F3DF9A1B36}" dt="2023-09-22T17:56:45.811" v="720" actId="20577"/>
          <ac:spMkLst>
            <pc:docMk/>
            <pc:sldMk cId="2260847476" sldId="289"/>
            <ac:spMk id="2" creationId="{9728B645-4B4D-EF3C-36E9-E28B6012E30D}"/>
          </ac:spMkLst>
        </pc:spChg>
      </pc:sldChg>
      <pc:sldChg chg="modSp new">
        <pc:chgData name="Eriika Etshokin" userId="S::eriika.etshokin@hennepin.us::55532654-a302-4c46-a3a5-8fc9bc1445b7" providerId="AD" clId="Web-{16CF2143-A3E3-DEA0-36DB-41F3DF9A1B36}" dt="2023-09-22T17:56:53.842" v="730" actId="20577"/>
        <pc:sldMkLst>
          <pc:docMk/>
          <pc:sldMk cId="3790190115" sldId="290"/>
        </pc:sldMkLst>
        <pc:spChg chg="mod">
          <ac:chgData name="Eriika Etshokin" userId="S::eriika.etshokin@hennepin.us::55532654-a302-4c46-a3a5-8fc9bc1445b7" providerId="AD" clId="Web-{16CF2143-A3E3-DEA0-36DB-41F3DF9A1B36}" dt="2023-09-22T17:56:53.842" v="730" actId="20577"/>
          <ac:spMkLst>
            <pc:docMk/>
            <pc:sldMk cId="3790190115" sldId="290"/>
            <ac:spMk id="2" creationId="{64001867-AC2D-4370-3A90-9D6FE641375E}"/>
          </ac:spMkLst>
        </pc:spChg>
      </pc:sldChg>
      <pc:sldChg chg="modSp new">
        <pc:chgData name="Eriika Etshokin" userId="S::eriika.etshokin@hennepin.us::55532654-a302-4c46-a3a5-8fc9bc1445b7" providerId="AD" clId="Web-{16CF2143-A3E3-DEA0-36DB-41F3DF9A1B36}" dt="2023-09-22T17:57:05.171" v="741" actId="20577"/>
        <pc:sldMkLst>
          <pc:docMk/>
          <pc:sldMk cId="146877817" sldId="291"/>
        </pc:sldMkLst>
        <pc:spChg chg="mod">
          <ac:chgData name="Eriika Etshokin" userId="S::eriika.etshokin@hennepin.us::55532654-a302-4c46-a3a5-8fc9bc1445b7" providerId="AD" clId="Web-{16CF2143-A3E3-DEA0-36DB-41F3DF9A1B36}" dt="2023-09-22T17:57:05.171" v="741" actId="20577"/>
          <ac:spMkLst>
            <pc:docMk/>
            <pc:sldMk cId="146877817" sldId="291"/>
            <ac:spMk id="18" creationId="{4E2BB9CA-17FE-395F-30EF-E9ECA53320CE}"/>
          </ac:spMkLst>
        </pc:spChg>
      </pc:sldChg>
    </pc:docChg>
  </pc:docChgLst>
  <pc:docChgLst>
    <pc:chgData name="Eriika Etshokin" userId="S::eriika.etshokin@hennepin.us::55532654-a302-4c46-a3a5-8fc9bc1445b7" providerId="AD" clId="Web-{265E9184-C0E8-A2BD-4B3D-147180A79290}"/>
    <pc:docChg chg="modSld">
      <pc:chgData name="Eriika Etshokin" userId="S::eriika.etshokin@hennepin.us::55532654-a302-4c46-a3a5-8fc9bc1445b7" providerId="AD" clId="Web-{265E9184-C0E8-A2BD-4B3D-147180A79290}" dt="2023-11-08T17:48:44.032" v="21"/>
      <pc:docMkLst>
        <pc:docMk/>
      </pc:docMkLst>
      <pc:sldChg chg="modSp">
        <pc:chgData name="Eriika Etshokin" userId="S::eriika.etshokin@hennepin.us::55532654-a302-4c46-a3a5-8fc9bc1445b7" providerId="AD" clId="Web-{265E9184-C0E8-A2BD-4B3D-147180A79290}" dt="2023-11-08T17:47:33.985" v="16" actId="20577"/>
        <pc:sldMkLst>
          <pc:docMk/>
          <pc:sldMk cId="2088011096" sldId="288"/>
        </pc:sldMkLst>
        <pc:spChg chg="mod">
          <ac:chgData name="Eriika Etshokin" userId="S::eriika.etshokin@hennepin.us::55532654-a302-4c46-a3a5-8fc9bc1445b7" providerId="AD" clId="Web-{265E9184-C0E8-A2BD-4B3D-147180A79290}" dt="2023-11-08T17:47:33.985" v="16" actId="20577"/>
          <ac:spMkLst>
            <pc:docMk/>
            <pc:sldMk cId="2088011096" sldId="288"/>
            <ac:spMk id="3" creationId="{E6CA30D2-847C-A70C-8986-4180EE8BFD73}"/>
          </ac:spMkLst>
        </pc:spChg>
      </pc:sldChg>
      <pc:sldChg chg="modSp">
        <pc:chgData name="Eriika Etshokin" userId="S::eriika.etshokin@hennepin.us::55532654-a302-4c46-a3a5-8fc9bc1445b7" providerId="AD" clId="Web-{265E9184-C0E8-A2BD-4B3D-147180A79290}" dt="2023-11-08T17:48:04.266" v="20" actId="20577"/>
        <pc:sldMkLst>
          <pc:docMk/>
          <pc:sldMk cId="2260847476" sldId="289"/>
        </pc:sldMkLst>
        <pc:spChg chg="mod">
          <ac:chgData name="Eriika Etshokin" userId="S::eriika.etshokin@hennepin.us::55532654-a302-4c46-a3a5-8fc9bc1445b7" providerId="AD" clId="Web-{265E9184-C0E8-A2BD-4B3D-147180A79290}" dt="2023-11-08T17:12:32.600" v="5" actId="20577"/>
          <ac:spMkLst>
            <pc:docMk/>
            <pc:sldMk cId="2260847476" sldId="289"/>
            <ac:spMk id="8" creationId="{831C93B8-75B7-C8E8-8E31-A46D43F4E058}"/>
          </ac:spMkLst>
        </pc:spChg>
        <pc:spChg chg="mod">
          <ac:chgData name="Eriika Etshokin" userId="S::eriika.etshokin@hennepin.us::55532654-a302-4c46-a3a5-8fc9bc1445b7" providerId="AD" clId="Web-{265E9184-C0E8-A2BD-4B3D-147180A79290}" dt="2023-11-08T17:48:04.266" v="20" actId="20577"/>
          <ac:spMkLst>
            <pc:docMk/>
            <pc:sldMk cId="2260847476" sldId="289"/>
            <ac:spMk id="10" creationId="{E8CEFBFD-7404-CAFE-0533-69D7FFA507B8}"/>
          </ac:spMkLst>
        </pc:spChg>
      </pc:sldChg>
      <pc:sldChg chg="modSp">
        <pc:chgData name="Eriika Etshokin" userId="S::eriika.etshokin@hennepin.us::55532654-a302-4c46-a3a5-8fc9bc1445b7" providerId="AD" clId="Web-{265E9184-C0E8-A2BD-4B3D-147180A79290}" dt="2023-11-08T17:48:44.032" v="21"/>
        <pc:sldMkLst>
          <pc:docMk/>
          <pc:sldMk cId="3790190115" sldId="290"/>
        </pc:sldMkLst>
        <pc:graphicFrameChg chg="modGraphic">
          <ac:chgData name="Eriika Etshokin" userId="S::eriika.etshokin@hennepin.us::55532654-a302-4c46-a3a5-8fc9bc1445b7" providerId="AD" clId="Web-{265E9184-C0E8-A2BD-4B3D-147180A79290}" dt="2023-11-08T17:48:44.032" v="21"/>
          <ac:graphicFrameMkLst>
            <pc:docMk/>
            <pc:sldMk cId="3790190115" sldId="290"/>
            <ac:graphicFrameMk id="5" creationId="{57482EA8-C44C-C3FC-2B44-707C6810919F}"/>
          </ac:graphicFrameMkLst>
        </pc:graphicFrameChg>
      </pc:sldChg>
      <pc:sldChg chg="modSp">
        <pc:chgData name="Eriika Etshokin" userId="S::eriika.etshokin@hennepin.us::55532654-a302-4c46-a3a5-8fc9bc1445b7" providerId="AD" clId="Web-{265E9184-C0E8-A2BD-4B3D-147180A79290}" dt="2023-11-08T17:08:23.612" v="4" actId="14100"/>
        <pc:sldMkLst>
          <pc:docMk/>
          <pc:sldMk cId="2678170192" sldId="292"/>
        </pc:sldMkLst>
        <pc:grpChg chg="mod">
          <ac:chgData name="Eriika Etshokin" userId="S::eriika.etshokin@hennepin.us::55532654-a302-4c46-a3a5-8fc9bc1445b7" providerId="AD" clId="Web-{265E9184-C0E8-A2BD-4B3D-147180A79290}" dt="2023-11-08T17:08:23.612" v="4" actId="14100"/>
          <ac:grpSpMkLst>
            <pc:docMk/>
            <pc:sldMk cId="2678170192" sldId="292"/>
            <ac:grpSpMk id="3" creationId="{598DA379-D494-B002-5F67-738882C22D19}"/>
          </ac:grpSpMkLst>
        </pc:grpChg>
        <pc:grpChg chg="mod">
          <ac:chgData name="Eriika Etshokin" userId="S::eriika.etshokin@hennepin.us::55532654-a302-4c46-a3a5-8fc9bc1445b7" providerId="AD" clId="Web-{265E9184-C0E8-A2BD-4B3D-147180A79290}" dt="2023-11-08T17:08:15.784" v="3" actId="14100"/>
          <ac:grpSpMkLst>
            <pc:docMk/>
            <pc:sldMk cId="2678170192" sldId="292"/>
            <ac:grpSpMk id="7" creationId="{7B58B410-AF25-7811-0F04-08920516B37D}"/>
          </ac:grpSpMkLst>
        </pc:grpChg>
        <pc:grpChg chg="mod">
          <ac:chgData name="Eriika Etshokin" userId="S::eriika.etshokin@hennepin.us::55532654-a302-4c46-a3a5-8fc9bc1445b7" providerId="AD" clId="Web-{265E9184-C0E8-A2BD-4B3D-147180A79290}" dt="2023-11-08T17:08:05.362" v="0" actId="14100"/>
          <ac:grpSpMkLst>
            <pc:docMk/>
            <pc:sldMk cId="2678170192" sldId="292"/>
            <ac:grpSpMk id="10" creationId="{36E18FAD-4A58-2E48-CA17-6DD7ABCB1C52}"/>
          </ac:grpSpMkLst>
        </pc:grpChg>
        <pc:grpChg chg="mod">
          <ac:chgData name="Eriika Etshokin" userId="S::eriika.etshokin@hennepin.us::55532654-a302-4c46-a3a5-8fc9bc1445b7" providerId="AD" clId="Web-{265E9184-C0E8-A2BD-4B3D-147180A79290}" dt="2023-11-08T17:08:08.799" v="1" actId="14100"/>
          <ac:grpSpMkLst>
            <pc:docMk/>
            <pc:sldMk cId="2678170192" sldId="292"/>
            <ac:grpSpMk id="21" creationId="{215C846D-7560-50FE-0884-EB1D458A3624}"/>
          </ac:grpSpMkLst>
        </pc:grpChg>
        <pc:grpChg chg="mod">
          <ac:chgData name="Eriika Etshokin" userId="S::eriika.etshokin@hennepin.us::55532654-a302-4c46-a3a5-8fc9bc1445b7" providerId="AD" clId="Web-{265E9184-C0E8-A2BD-4B3D-147180A79290}" dt="2023-11-08T17:08:12.143" v="2" actId="14100"/>
          <ac:grpSpMkLst>
            <pc:docMk/>
            <pc:sldMk cId="2678170192" sldId="292"/>
            <ac:grpSpMk id="24" creationId="{D4B19BAB-23FC-976E-FD5C-B28D4B38709E}"/>
          </ac:grpSpMkLst>
        </pc:gr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65CF4-E04E-4AC5-8922-FB82624CBAEB}"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12E8BB-8214-4C8F-A3F6-A5CB4456F9C9}">
      <dgm:prSet/>
      <dgm:spPr/>
      <dgm:t>
        <a:bodyPr/>
        <a:lstStyle/>
        <a:p>
          <a:pPr>
            <a:lnSpc>
              <a:spcPct val="100000"/>
            </a:lnSpc>
            <a:defRPr cap="all"/>
          </a:pPr>
          <a:r>
            <a:rPr lang="en-US"/>
            <a:t>Reviews and advises on Quality Improvement Plan development and implementation</a:t>
          </a:r>
        </a:p>
      </dgm:t>
    </dgm:pt>
    <dgm:pt modelId="{76C716BF-E0EB-476D-9C3D-56846375DB54}" type="parTrans" cxnId="{2EC36338-1A13-439B-8192-4A0D9664CF68}">
      <dgm:prSet/>
      <dgm:spPr/>
      <dgm:t>
        <a:bodyPr/>
        <a:lstStyle/>
        <a:p>
          <a:endParaRPr lang="en-US"/>
        </a:p>
      </dgm:t>
    </dgm:pt>
    <dgm:pt modelId="{C7EA7ED1-D69D-459C-ABFE-4BFD36CD1D1A}" type="sibTrans" cxnId="{2EC36338-1A13-439B-8192-4A0D9664CF68}">
      <dgm:prSet/>
      <dgm:spPr/>
      <dgm:t>
        <a:bodyPr/>
        <a:lstStyle/>
        <a:p>
          <a:endParaRPr lang="en-US"/>
        </a:p>
      </dgm:t>
    </dgm:pt>
    <dgm:pt modelId="{D712965E-0C2C-46DD-85F8-8D650497A734}">
      <dgm:prSet/>
      <dgm:spPr/>
      <dgm:t>
        <a:bodyPr/>
        <a:lstStyle/>
        <a:p>
          <a:pPr>
            <a:lnSpc>
              <a:spcPct val="100000"/>
            </a:lnSpc>
            <a:defRPr cap="all"/>
          </a:pPr>
          <a:r>
            <a:rPr lang="en-US"/>
            <a:t>Offers annual training on quality management</a:t>
          </a:r>
        </a:p>
      </dgm:t>
    </dgm:pt>
    <dgm:pt modelId="{8337377F-8969-40E3-8000-703AC3A9327E}" type="parTrans" cxnId="{11C136A0-3606-44DE-998A-BE5344CE4194}">
      <dgm:prSet/>
      <dgm:spPr/>
      <dgm:t>
        <a:bodyPr/>
        <a:lstStyle/>
        <a:p>
          <a:endParaRPr lang="en-US"/>
        </a:p>
      </dgm:t>
    </dgm:pt>
    <dgm:pt modelId="{561ED02C-00E3-4295-A744-C71E8E6B1A4C}" type="sibTrans" cxnId="{11C136A0-3606-44DE-998A-BE5344CE4194}">
      <dgm:prSet/>
      <dgm:spPr/>
      <dgm:t>
        <a:bodyPr/>
        <a:lstStyle/>
        <a:p>
          <a:endParaRPr lang="en-US"/>
        </a:p>
      </dgm:t>
    </dgm:pt>
    <dgm:pt modelId="{57F6619D-F8C0-4849-9FC3-2198EBE7F58D}">
      <dgm:prSet/>
      <dgm:spPr/>
      <dgm:t>
        <a:bodyPr/>
        <a:lstStyle/>
        <a:p>
          <a:pPr>
            <a:lnSpc>
              <a:spcPct val="100000"/>
            </a:lnSpc>
            <a:defRPr cap="all"/>
          </a:pPr>
          <a:r>
            <a:rPr lang="en-US"/>
            <a:t>Plans and conducts Site Visits with HIV Services Team</a:t>
          </a:r>
        </a:p>
      </dgm:t>
    </dgm:pt>
    <dgm:pt modelId="{19933657-2D71-49FE-A28F-D77E93D53BFE}" type="parTrans" cxnId="{5088D804-8F2D-47AB-A6D5-70D0DFB814FD}">
      <dgm:prSet/>
      <dgm:spPr/>
      <dgm:t>
        <a:bodyPr/>
        <a:lstStyle/>
        <a:p>
          <a:endParaRPr lang="en-US"/>
        </a:p>
      </dgm:t>
    </dgm:pt>
    <dgm:pt modelId="{70E0B113-C4E7-4DF5-BBE0-6CBB8026D779}" type="sibTrans" cxnId="{5088D804-8F2D-47AB-A6D5-70D0DFB814FD}">
      <dgm:prSet/>
      <dgm:spPr/>
      <dgm:t>
        <a:bodyPr/>
        <a:lstStyle/>
        <a:p>
          <a:endParaRPr lang="en-US"/>
        </a:p>
      </dgm:t>
    </dgm:pt>
    <dgm:pt modelId="{AF135336-4BB2-4D00-AEC4-A68B54CE498F}">
      <dgm:prSet/>
      <dgm:spPr/>
      <dgm:t>
        <a:bodyPr/>
        <a:lstStyle/>
        <a:p>
          <a:pPr>
            <a:lnSpc>
              <a:spcPct val="100000"/>
            </a:lnSpc>
            <a:defRPr cap="all"/>
          </a:pPr>
          <a:r>
            <a:rPr lang="en-US"/>
            <a:t>Reviews Quarterly Reports</a:t>
          </a:r>
        </a:p>
      </dgm:t>
    </dgm:pt>
    <dgm:pt modelId="{999A1240-C9BE-441A-84A8-F9F91D96CADE}" type="parTrans" cxnId="{FF89E434-2C57-41C3-A944-6094D7CE0D0F}">
      <dgm:prSet/>
      <dgm:spPr/>
      <dgm:t>
        <a:bodyPr/>
        <a:lstStyle/>
        <a:p>
          <a:endParaRPr lang="en-US"/>
        </a:p>
      </dgm:t>
    </dgm:pt>
    <dgm:pt modelId="{B46D19FB-263B-4749-A36B-852E262E4C40}" type="sibTrans" cxnId="{FF89E434-2C57-41C3-A944-6094D7CE0D0F}">
      <dgm:prSet/>
      <dgm:spPr/>
      <dgm:t>
        <a:bodyPr/>
        <a:lstStyle/>
        <a:p>
          <a:endParaRPr lang="en-US"/>
        </a:p>
      </dgm:t>
    </dgm:pt>
    <dgm:pt modelId="{D947C99D-38EA-4C9D-87BF-45A6A1D77A91}">
      <dgm:prSet/>
      <dgm:spPr/>
      <dgm:t>
        <a:bodyPr/>
        <a:lstStyle/>
        <a:p>
          <a:pPr rtl="0">
            <a:lnSpc>
              <a:spcPct val="100000"/>
            </a:lnSpc>
            <a:defRPr cap="all"/>
          </a:pPr>
          <a:r>
            <a:rPr lang="en-US"/>
            <a:t>Facilitates Quality Management Advisory Committee (QMAC) and </a:t>
          </a:r>
          <a:r>
            <a:rPr lang="en-US">
              <a:latin typeface="Calibri Light" panose="020F0302020204030204"/>
            </a:rPr>
            <a:t>virtual Quality</a:t>
          </a:r>
          <a:r>
            <a:rPr lang="en-US"/>
            <a:t> Learning Committee (QLC)</a:t>
          </a:r>
          <a:r>
            <a:rPr lang="en-US">
              <a:latin typeface="Calibri Light" panose="020F0302020204030204"/>
            </a:rPr>
            <a:t> on Basecamp</a:t>
          </a:r>
          <a:endParaRPr lang="en-US"/>
        </a:p>
      </dgm:t>
    </dgm:pt>
    <dgm:pt modelId="{5CB458D4-4C69-4C07-8D7B-43A38A1F91C8}" type="parTrans" cxnId="{8D9909EA-D2FD-4E41-A818-4D838BBEB194}">
      <dgm:prSet/>
      <dgm:spPr/>
      <dgm:t>
        <a:bodyPr/>
        <a:lstStyle/>
        <a:p>
          <a:endParaRPr lang="en-US"/>
        </a:p>
      </dgm:t>
    </dgm:pt>
    <dgm:pt modelId="{EA58884D-AB9C-40DA-9AB1-38EF01385B85}" type="sibTrans" cxnId="{8D9909EA-D2FD-4E41-A818-4D838BBEB194}">
      <dgm:prSet/>
      <dgm:spPr/>
      <dgm:t>
        <a:bodyPr/>
        <a:lstStyle/>
        <a:p>
          <a:endParaRPr lang="en-US"/>
        </a:p>
      </dgm:t>
    </dgm:pt>
    <dgm:pt modelId="{CA769380-818C-4364-BA70-744D46A6DEBA}">
      <dgm:prSet/>
      <dgm:spPr/>
      <dgm:t>
        <a:bodyPr/>
        <a:lstStyle/>
        <a:p>
          <a:pPr>
            <a:lnSpc>
              <a:spcPct val="100000"/>
            </a:lnSpc>
            <a:defRPr cap="all"/>
          </a:pPr>
          <a:r>
            <a:rPr lang="en-US"/>
            <a:t>Identifies need for and facilitates Technical Advisor/Training </a:t>
          </a:r>
        </a:p>
      </dgm:t>
    </dgm:pt>
    <dgm:pt modelId="{6DE93D14-C028-4755-BF4A-46F8D1251BAB}" type="parTrans" cxnId="{E80B58F0-53D2-48C2-85B9-E7E5E76D7744}">
      <dgm:prSet/>
      <dgm:spPr/>
      <dgm:t>
        <a:bodyPr/>
        <a:lstStyle/>
        <a:p>
          <a:endParaRPr lang="en-US"/>
        </a:p>
      </dgm:t>
    </dgm:pt>
    <dgm:pt modelId="{2C362D13-D5F7-4F6E-96C2-B5AB6CD534B1}" type="sibTrans" cxnId="{E80B58F0-53D2-48C2-85B9-E7E5E76D7744}">
      <dgm:prSet/>
      <dgm:spPr/>
      <dgm:t>
        <a:bodyPr/>
        <a:lstStyle/>
        <a:p>
          <a:endParaRPr lang="en-US"/>
        </a:p>
      </dgm:t>
    </dgm:pt>
    <dgm:pt modelId="{27849EFD-466C-45B0-BDA8-567B4CA3F5BD}" type="pres">
      <dgm:prSet presAssocID="{0D165CF4-E04E-4AC5-8922-FB82624CBAEB}" presName="root" presStyleCnt="0">
        <dgm:presLayoutVars>
          <dgm:dir/>
          <dgm:resizeHandles val="exact"/>
        </dgm:presLayoutVars>
      </dgm:prSet>
      <dgm:spPr/>
    </dgm:pt>
    <dgm:pt modelId="{9BE582B1-3B7A-4729-B0AE-F77EE21E73D9}" type="pres">
      <dgm:prSet presAssocID="{DB12E8BB-8214-4C8F-A3F6-A5CB4456F9C9}" presName="compNode" presStyleCnt="0"/>
      <dgm:spPr/>
    </dgm:pt>
    <dgm:pt modelId="{470D0980-B53E-49E8-A8C3-D413E1401E0E}" type="pres">
      <dgm:prSet presAssocID="{DB12E8BB-8214-4C8F-A3F6-A5CB4456F9C9}" presName="iconBgRect" presStyleLbl="bgShp" presStyleIdx="0" presStyleCnt="6"/>
      <dgm:spPr>
        <a:prstGeom prst="round2DiagRect">
          <a:avLst>
            <a:gd name="adj1" fmla="val 29727"/>
            <a:gd name="adj2" fmla="val 0"/>
          </a:avLst>
        </a:prstGeom>
      </dgm:spPr>
    </dgm:pt>
    <dgm:pt modelId="{77E32F76-30D8-4672-9ACC-64C92EE86010}" type="pres">
      <dgm:prSet presAssocID="{DB12E8BB-8214-4C8F-A3F6-A5CB4456F9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D9D5F697-2F0E-4DB6-A4AC-2C99642547D7}" type="pres">
      <dgm:prSet presAssocID="{DB12E8BB-8214-4C8F-A3F6-A5CB4456F9C9}" presName="spaceRect" presStyleCnt="0"/>
      <dgm:spPr/>
    </dgm:pt>
    <dgm:pt modelId="{505EC486-DAB2-4537-86D7-4CF5018AE0AE}" type="pres">
      <dgm:prSet presAssocID="{DB12E8BB-8214-4C8F-A3F6-A5CB4456F9C9}" presName="textRect" presStyleLbl="revTx" presStyleIdx="0" presStyleCnt="6">
        <dgm:presLayoutVars>
          <dgm:chMax val="1"/>
          <dgm:chPref val="1"/>
        </dgm:presLayoutVars>
      </dgm:prSet>
      <dgm:spPr/>
    </dgm:pt>
    <dgm:pt modelId="{57D42353-DC01-4A9C-A220-C3B612DE6685}" type="pres">
      <dgm:prSet presAssocID="{C7EA7ED1-D69D-459C-ABFE-4BFD36CD1D1A}" presName="sibTrans" presStyleCnt="0"/>
      <dgm:spPr/>
    </dgm:pt>
    <dgm:pt modelId="{7E0ACD90-4CDE-44F3-BCF6-12D842EB9BEE}" type="pres">
      <dgm:prSet presAssocID="{D712965E-0C2C-46DD-85F8-8D650497A734}" presName="compNode" presStyleCnt="0"/>
      <dgm:spPr/>
    </dgm:pt>
    <dgm:pt modelId="{82A5E6F9-6387-49CB-A845-539C46127BD2}" type="pres">
      <dgm:prSet presAssocID="{D712965E-0C2C-46DD-85F8-8D650497A734}" presName="iconBgRect" presStyleLbl="bgShp" presStyleIdx="1" presStyleCnt="6"/>
      <dgm:spPr>
        <a:prstGeom prst="round2DiagRect">
          <a:avLst>
            <a:gd name="adj1" fmla="val 29727"/>
            <a:gd name="adj2" fmla="val 0"/>
          </a:avLst>
        </a:prstGeom>
      </dgm:spPr>
    </dgm:pt>
    <dgm:pt modelId="{9F11DF90-8767-4216-BE31-203642E42D6E}" type="pres">
      <dgm:prSet presAssocID="{D712965E-0C2C-46DD-85F8-8D650497A73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8037F27-3E8D-4267-855F-61198F09FB3C}" type="pres">
      <dgm:prSet presAssocID="{D712965E-0C2C-46DD-85F8-8D650497A734}" presName="spaceRect" presStyleCnt="0"/>
      <dgm:spPr/>
    </dgm:pt>
    <dgm:pt modelId="{1353AD65-4003-4CC4-8C39-3FF4E49AF112}" type="pres">
      <dgm:prSet presAssocID="{D712965E-0C2C-46DD-85F8-8D650497A734}" presName="textRect" presStyleLbl="revTx" presStyleIdx="1" presStyleCnt="6">
        <dgm:presLayoutVars>
          <dgm:chMax val="1"/>
          <dgm:chPref val="1"/>
        </dgm:presLayoutVars>
      </dgm:prSet>
      <dgm:spPr/>
    </dgm:pt>
    <dgm:pt modelId="{03A52995-8E96-46B1-880F-27A14A11D444}" type="pres">
      <dgm:prSet presAssocID="{561ED02C-00E3-4295-A744-C71E8E6B1A4C}" presName="sibTrans" presStyleCnt="0"/>
      <dgm:spPr/>
    </dgm:pt>
    <dgm:pt modelId="{9719BE3D-0B2E-41BB-ACE1-D8BEB3236B30}" type="pres">
      <dgm:prSet presAssocID="{57F6619D-F8C0-4849-9FC3-2198EBE7F58D}" presName="compNode" presStyleCnt="0"/>
      <dgm:spPr/>
    </dgm:pt>
    <dgm:pt modelId="{80BD3320-8B60-4512-AC54-4D907B793F8D}" type="pres">
      <dgm:prSet presAssocID="{57F6619D-F8C0-4849-9FC3-2198EBE7F58D}" presName="iconBgRect" presStyleLbl="bgShp" presStyleIdx="2" presStyleCnt="6"/>
      <dgm:spPr>
        <a:prstGeom prst="round2DiagRect">
          <a:avLst>
            <a:gd name="adj1" fmla="val 29727"/>
            <a:gd name="adj2" fmla="val 0"/>
          </a:avLst>
        </a:prstGeom>
      </dgm:spPr>
    </dgm:pt>
    <dgm:pt modelId="{C4C28A00-C049-47E4-8588-7354A15063A4}" type="pres">
      <dgm:prSet presAssocID="{57F6619D-F8C0-4849-9FC3-2198EBE7F58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16DF1027-0959-4EB8-AC35-E39FAD493A5C}" type="pres">
      <dgm:prSet presAssocID="{57F6619D-F8C0-4849-9FC3-2198EBE7F58D}" presName="spaceRect" presStyleCnt="0"/>
      <dgm:spPr/>
    </dgm:pt>
    <dgm:pt modelId="{B6515237-8F02-486D-A2E2-287F29568B49}" type="pres">
      <dgm:prSet presAssocID="{57F6619D-F8C0-4849-9FC3-2198EBE7F58D}" presName="textRect" presStyleLbl="revTx" presStyleIdx="2" presStyleCnt="6">
        <dgm:presLayoutVars>
          <dgm:chMax val="1"/>
          <dgm:chPref val="1"/>
        </dgm:presLayoutVars>
      </dgm:prSet>
      <dgm:spPr/>
    </dgm:pt>
    <dgm:pt modelId="{EFC97A0F-1B61-4E3A-8943-01A1A58CBE51}" type="pres">
      <dgm:prSet presAssocID="{70E0B113-C4E7-4DF5-BBE0-6CBB8026D779}" presName="sibTrans" presStyleCnt="0"/>
      <dgm:spPr/>
    </dgm:pt>
    <dgm:pt modelId="{CD577145-55AE-47AB-AEA0-5672798710AF}" type="pres">
      <dgm:prSet presAssocID="{AF135336-4BB2-4D00-AEC4-A68B54CE498F}" presName="compNode" presStyleCnt="0"/>
      <dgm:spPr/>
    </dgm:pt>
    <dgm:pt modelId="{FB585E8C-C49E-40DE-87BC-13B5736CFCCF}" type="pres">
      <dgm:prSet presAssocID="{AF135336-4BB2-4D00-AEC4-A68B54CE498F}" presName="iconBgRect" presStyleLbl="bgShp" presStyleIdx="3" presStyleCnt="6"/>
      <dgm:spPr>
        <a:prstGeom prst="round2DiagRect">
          <a:avLst>
            <a:gd name="adj1" fmla="val 29727"/>
            <a:gd name="adj2" fmla="val 0"/>
          </a:avLst>
        </a:prstGeom>
      </dgm:spPr>
    </dgm:pt>
    <dgm:pt modelId="{98B2FD7E-01AE-489F-B37E-6DFDF64BD84F}" type="pres">
      <dgm:prSet presAssocID="{AF135336-4BB2-4D00-AEC4-A68B54CE498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748D1833-8F69-40BE-BFB0-0BF88EDDF909}" type="pres">
      <dgm:prSet presAssocID="{AF135336-4BB2-4D00-AEC4-A68B54CE498F}" presName="spaceRect" presStyleCnt="0"/>
      <dgm:spPr/>
    </dgm:pt>
    <dgm:pt modelId="{ECCBD432-0FD7-467A-98A7-C098D644714F}" type="pres">
      <dgm:prSet presAssocID="{AF135336-4BB2-4D00-AEC4-A68B54CE498F}" presName="textRect" presStyleLbl="revTx" presStyleIdx="3" presStyleCnt="6">
        <dgm:presLayoutVars>
          <dgm:chMax val="1"/>
          <dgm:chPref val="1"/>
        </dgm:presLayoutVars>
      </dgm:prSet>
      <dgm:spPr/>
    </dgm:pt>
    <dgm:pt modelId="{349D28BE-5EEA-41CB-9760-ADAF0D4D8F1B}" type="pres">
      <dgm:prSet presAssocID="{B46D19FB-263B-4749-A36B-852E262E4C40}" presName="sibTrans" presStyleCnt="0"/>
      <dgm:spPr/>
    </dgm:pt>
    <dgm:pt modelId="{7027C877-4BDD-4742-A9E7-04CF47DA5EC6}" type="pres">
      <dgm:prSet presAssocID="{D947C99D-38EA-4C9D-87BF-45A6A1D77A91}" presName="compNode" presStyleCnt="0"/>
      <dgm:spPr/>
    </dgm:pt>
    <dgm:pt modelId="{FA87E615-0355-4FF0-BF6E-3F351DB05662}" type="pres">
      <dgm:prSet presAssocID="{D947C99D-38EA-4C9D-87BF-45A6A1D77A91}" presName="iconBgRect" presStyleLbl="bgShp" presStyleIdx="4" presStyleCnt="6"/>
      <dgm:spPr>
        <a:prstGeom prst="round2DiagRect">
          <a:avLst>
            <a:gd name="adj1" fmla="val 29727"/>
            <a:gd name="adj2" fmla="val 0"/>
          </a:avLst>
        </a:prstGeom>
      </dgm:spPr>
    </dgm:pt>
    <dgm:pt modelId="{4E19D8C7-C262-4BCA-828D-986029F8DB8D}" type="pres">
      <dgm:prSet presAssocID="{D947C99D-38EA-4C9D-87BF-45A6A1D77A9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52AC1407-0D73-4B05-AF2F-B063380136E5}" type="pres">
      <dgm:prSet presAssocID="{D947C99D-38EA-4C9D-87BF-45A6A1D77A91}" presName="spaceRect" presStyleCnt="0"/>
      <dgm:spPr/>
    </dgm:pt>
    <dgm:pt modelId="{704055B1-64E8-409F-9275-45F972E4FC9E}" type="pres">
      <dgm:prSet presAssocID="{D947C99D-38EA-4C9D-87BF-45A6A1D77A91}" presName="textRect" presStyleLbl="revTx" presStyleIdx="4" presStyleCnt="6">
        <dgm:presLayoutVars>
          <dgm:chMax val="1"/>
          <dgm:chPref val="1"/>
        </dgm:presLayoutVars>
      </dgm:prSet>
      <dgm:spPr/>
    </dgm:pt>
    <dgm:pt modelId="{A2ACFD02-0FFC-4014-80FD-64C17873576A}" type="pres">
      <dgm:prSet presAssocID="{EA58884D-AB9C-40DA-9AB1-38EF01385B85}" presName="sibTrans" presStyleCnt="0"/>
      <dgm:spPr/>
    </dgm:pt>
    <dgm:pt modelId="{B1CD25F4-D0F9-4335-A72D-65DB01F61DA0}" type="pres">
      <dgm:prSet presAssocID="{CA769380-818C-4364-BA70-744D46A6DEBA}" presName="compNode" presStyleCnt="0"/>
      <dgm:spPr/>
    </dgm:pt>
    <dgm:pt modelId="{3EF3F77A-DE80-441D-B570-32E087CBC0B1}" type="pres">
      <dgm:prSet presAssocID="{CA769380-818C-4364-BA70-744D46A6DEBA}" presName="iconBgRect" presStyleLbl="bgShp" presStyleIdx="5" presStyleCnt="6"/>
      <dgm:spPr>
        <a:prstGeom prst="round2DiagRect">
          <a:avLst>
            <a:gd name="adj1" fmla="val 29727"/>
            <a:gd name="adj2" fmla="val 0"/>
          </a:avLst>
        </a:prstGeom>
      </dgm:spPr>
    </dgm:pt>
    <dgm:pt modelId="{ADA7E977-543F-4CD7-B8C5-A7C7590508CF}" type="pres">
      <dgm:prSet presAssocID="{CA769380-818C-4364-BA70-744D46A6DE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ll center"/>
        </a:ext>
      </dgm:extLst>
    </dgm:pt>
    <dgm:pt modelId="{11D9FAE3-D2FF-455E-B954-C9F562BF1140}" type="pres">
      <dgm:prSet presAssocID="{CA769380-818C-4364-BA70-744D46A6DEBA}" presName="spaceRect" presStyleCnt="0"/>
      <dgm:spPr/>
    </dgm:pt>
    <dgm:pt modelId="{B5363FCB-A7AD-4A4F-964D-313F2EE9F6D9}" type="pres">
      <dgm:prSet presAssocID="{CA769380-818C-4364-BA70-744D46A6DEBA}" presName="textRect" presStyleLbl="revTx" presStyleIdx="5" presStyleCnt="6">
        <dgm:presLayoutVars>
          <dgm:chMax val="1"/>
          <dgm:chPref val="1"/>
        </dgm:presLayoutVars>
      </dgm:prSet>
      <dgm:spPr/>
    </dgm:pt>
  </dgm:ptLst>
  <dgm:cxnLst>
    <dgm:cxn modelId="{D7E83C02-AE62-47DF-A9D0-D8E7ABE7D7D7}" type="presOf" srcId="{DB12E8BB-8214-4C8F-A3F6-A5CB4456F9C9}" destId="{505EC486-DAB2-4537-86D7-4CF5018AE0AE}" srcOrd="0" destOrd="0" presId="urn:microsoft.com/office/officeart/2018/5/layout/IconLeafLabelList"/>
    <dgm:cxn modelId="{5088D804-8F2D-47AB-A6D5-70D0DFB814FD}" srcId="{0D165CF4-E04E-4AC5-8922-FB82624CBAEB}" destId="{57F6619D-F8C0-4849-9FC3-2198EBE7F58D}" srcOrd="2" destOrd="0" parTransId="{19933657-2D71-49FE-A28F-D77E93D53BFE}" sibTransId="{70E0B113-C4E7-4DF5-BBE0-6CBB8026D779}"/>
    <dgm:cxn modelId="{FF89E434-2C57-41C3-A944-6094D7CE0D0F}" srcId="{0D165CF4-E04E-4AC5-8922-FB82624CBAEB}" destId="{AF135336-4BB2-4D00-AEC4-A68B54CE498F}" srcOrd="3" destOrd="0" parTransId="{999A1240-C9BE-441A-84A8-F9F91D96CADE}" sibTransId="{B46D19FB-263B-4749-A36B-852E262E4C40}"/>
    <dgm:cxn modelId="{2EC36338-1A13-439B-8192-4A0D9664CF68}" srcId="{0D165CF4-E04E-4AC5-8922-FB82624CBAEB}" destId="{DB12E8BB-8214-4C8F-A3F6-A5CB4456F9C9}" srcOrd="0" destOrd="0" parTransId="{76C716BF-E0EB-476D-9C3D-56846375DB54}" sibTransId="{C7EA7ED1-D69D-459C-ABFE-4BFD36CD1D1A}"/>
    <dgm:cxn modelId="{35A5F35C-D2E1-4C10-B8BF-4DAB06BBE061}" type="presOf" srcId="{D947C99D-38EA-4C9D-87BF-45A6A1D77A91}" destId="{704055B1-64E8-409F-9275-45F972E4FC9E}" srcOrd="0" destOrd="0" presId="urn:microsoft.com/office/officeart/2018/5/layout/IconLeafLabelList"/>
    <dgm:cxn modelId="{6D1CF565-A403-44AC-82C4-D0DFDAA6AD1F}" type="presOf" srcId="{0D165CF4-E04E-4AC5-8922-FB82624CBAEB}" destId="{27849EFD-466C-45B0-BDA8-567B4CA3F5BD}" srcOrd="0" destOrd="0" presId="urn:microsoft.com/office/officeart/2018/5/layout/IconLeafLabelList"/>
    <dgm:cxn modelId="{11C136A0-3606-44DE-998A-BE5344CE4194}" srcId="{0D165CF4-E04E-4AC5-8922-FB82624CBAEB}" destId="{D712965E-0C2C-46DD-85F8-8D650497A734}" srcOrd="1" destOrd="0" parTransId="{8337377F-8969-40E3-8000-703AC3A9327E}" sibTransId="{561ED02C-00E3-4295-A744-C71E8E6B1A4C}"/>
    <dgm:cxn modelId="{B7C3DFAA-AE92-4236-BF45-C1452A781C60}" type="presOf" srcId="{CA769380-818C-4364-BA70-744D46A6DEBA}" destId="{B5363FCB-A7AD-4A4F-964D-313F2EE9F6D9}" srcOrd="0" destOrd="0" presId="urn:microsoft.com/office/officeart/2018/5/layout/IconLeafLabelList"/>
    <dgm:cxn modelId="{2259BDC0-9590-4CED-849C-EA09E8F74C3D}" type="presOf" srcId="{D712965E-0C2C-46DD-85F8-8D650497A734}" destId="{1353AD65-4003-4CC4-8C39-3FF4E49AF112}" srcOrd="0" destOrd="0" presId="urn:microsoft.com/office/officeart/2018/5/layout/IconLeafLabelList"/>
    <dgm:cxn modelId="{9DE47BD5-F67B-4A09-886B-3F0C47DD1EFE}" type="presOf" srcId="{57F6619D-F8C0-4849-9FC3-2198EBE7F58D}" destId="{B6515237-8F02-486D-A2E2-287F29568B49}" srcOrd="0" destOrd="0" presId="urn:microsoft.com/office/officeart/2018/5/layout/IconLeafLabelList"/>
    <dgm:cxn modelId="{3CAF65E7-62A9-4EB9-B613-858FD812C648}" type="presOf" srcId="{AF135336-4BB2-4D00-AEC4-A68B54CE498F}" destId="{ECCBD432-0FD7-467A-98A7-C098D644714F}" srcOrd="0" destOrd="0" presId="urn:microsoft.com/office/officeart/2018/5/layout/IconLeafLabelList"/>
    <dgm:cxn modelId="{8D9909EA-D2FD-4E41-A818-4D838BBEB194}" srcId="{0D165CF4-E04E-4AC5-8922-FB82624CBAEB}" destId="{D947C99D-38EA-4C9D-87BF-45A6A1D77A91}" srcOrd="4" destOrd="0" parTransId="{5CB458D4-4C69-4C07-8D7B-43A38A1F91C8}" sibTransId="{EA58884D-AB9C-40DA-9AB1-38EF01385B85}"/>
    <dgm:cxn modelId="{E80B58F0-53D2-48C2-85B9-E7E5E76D7744}" srcId="{0D165CF4-E04E-4AC5-8922-FB82624CBAEB}" destId="{CA769380-818C-4364-BA70-744D46A6DEBA}" srcOrd="5" destOrd="0" parTransId="{6DE93D14-C028-4755-BF4A-46F8D1251BAB}" sibTransId="{2C362D13-D5F7-4F6E-96C2-B5AB6CD534B1}"/>
    <dgm:cxn modelId="{6609825B-3F6A-40EB-A098-199B8E2038AA}" type="presParOf" srcId="{27849EFD-466C-45B0-BDA8-567B4CA3F5BD}" destId="{9BE582B1-3B7A-4729-B0AE-F77EE21E73D9}" srcOrd="0" destOrd="0" presId="urn:microsoft.com/office/officeart/2018/5/layout/IconLeafLabelList"/>
    <dgm:cxn modelId="{7330FC7E-E67A-4636-BA28-FCE7487C01DC}" type="presParOf" srcId="{9BE582B1-3B7A-4729-B0AE-F77EE21E73D9}" destId="{470D0980-B53E-49E8-A8C3-D413E1401E0E}" srcOrd="0" destOrd="0" presId="urn:microsoft.com/office/officeart/2018/5/layout/IconLeafLabelList"/>
    <dgm:cxn modelId="{E088D0FB-EDF3-4865-98E5-9F7E146949CA}" type="presParOf" srcId="{9BE582B1-3B7A-4729-B0AE-F77EE21E73D9}" destId="{77E32F76-30D8-4672-9ACC-64C92EE86010}" srcOrd="1" destOrd="0" presId="urn:microsoft.com/office/officeart/2018/5/layout/IconLeafLabelList"/>
    <dgm:cxn modelId="{8CB15B64-D460-4516-9045-92110B45C118}" type="presParOf" srcId="{9BE582B1-3B7A-4729-B0AE-F77EE21E73D9}" destId="{D9D5F697-2F0E-4DB6-A4AC-2C99642547D7}" srcOrd="2" destOrd="0" presId="urn:microsoft.com/office/officeart/2018/5/layout/IconLeafLabelList"/>
    <dgm:cxn modelId="{80C2E833-7B12-449E-A812-9A5EA6271FD3}" type="presParOf" srcId="{9BE582B1-3B7A-4729-B0AE-F77EE21E73D9}" destId="{505EC486-DAB2-4537-86D7-4CF5018AE0AE}" srcOrd="3" destOrd="0" presId="urn:microsoft.com/office/officeart/2018/5/layout/IconLeafLabelList"/>
    <dgm:cxn modelId="{6A3EE7D2-0CFE-49B7-84C5-7E82484145EE}" type="presParOf" srcId="{27849EFD-466C-45B0-BDA8-567B4CA3F5BD}" destId="{57D42353-DC01-4A9C-A220-C3B612DE6685}" srcOrd="1" destOrd="0" presId="urn:microsoft.com/office/officeart/2018/5/layout/IconLeafLabelList"/>
    <dgm:cxn modelId="{83602AF4-FE3F-45CB-80E1-386C3287ECE5}" type="presParOf" srcId="{27849EFD-466C-45B0-BDA8-567B4CA3F5BD}" destId="{7E0ACD90-4CDE-44F3-BCF6-12D842EB9BEE}" srcOrd="2" destOrd="0" presId="urn:microsoft.com/office/officeart/2018/5/layout/IconLeafLabelList"/>
    <dgm:cxn modelId="{2B6327D4-7CDB-48A8-BAEA-98709EC8BDBE}" type="presParOf" srcId="{7E0ACD90-4CDE-44F3-BCF6-12D842EB9BEE}" destId="{82A5E6F9-6387-49CB-A845-539C46127BD2}" srcOrd="0" destOrd="0" presId="urn:microsoft.com/office/officeart/2018/5/layout/IconLeafLabelList"/>
    <dgm:cxn modelId="{4A526C06-C165-4EE1-B025-738E3FC6E5C6}" type="presParOf" srcId="{7E0ACD90-4CDE-44F3-BCF6-12D842EB9BEE}" destId="{9F11DF90-8767-4216-BE31-203642E42D6E}" srcOrd="1" destOrd="0" presId="urn:microsoft.com/office/officeart/2018/5/layout/IconLeafLabelList"/>
    <dgm:cxn modelId="{4D541667-AED7-4738-A5D7-4397F0E599A4}" type="presParOf" srcId="{7E0ACD90-4CDE-44F3-BCF6-12D842EB9BEE}" destId="{F8037F27-3E8D-4267-855F-61198F09FB3C}" srcOrd="2" destOrd="0" presId="urn:microsoft.com/office/officeart/2018/5/layout/IconLeafLabelList"/>
    <dgm:cxn modelId="{A06CB2F8-788E-49EF-8F02-5CB0F8AEFC52}" type="presParOf" srcId="{7E0ACD90-4CDE-44F3-BCF6-12D842EB9BEE}" destId="{1353AD65-4003-4CC4-8C39-3FF4E49AF112}" srcOrd="3" destOrd="0" presId="urn:microsoft.com/office/officeart/2018/5/layout/IconLeafLabelList"/>
    <dgm:cxn modelId="{A42F2F64-3F77-4365-8709-6800DAD3E35F}" type="presParOf" srcId="{27849EFD-466C-45B0-BDA8-567B4CA3F5BD}" destId="{03A52995-8E96-46B1-880F-27A14A11D444}" srcOrd="3" destOrd="0" presId="urn:microsoft.com/office/officeart/2018/5/layout/IconLeafLabelList"/>
    <dgm:cxn modelId="{C3930E4F-3EA2-4AE7-AD61-B1640E32F528}" type="presParOf" srcId="{27849EFD-466C-45B0-BDA8-567B4CA3F5BD}" destId="{9719BE3D-0B2E-41BB-ACE1-D8BEB3236B30}" srcOrd="4" destOrd="0" presId="urn:microsoft.com/office/officeart/2018/5/layout/IconLeafLabelList"/>
    <dgm:cxn modelId="{FAFE3A4B-DB7C-4F49-A910-8BBC88F3CE20}" type="presParOf" srcId="{9719BE3D-0B2E-41BB-ACE1-D8BEB3236B30}" destId="{80BD3320-8B60-4512-AC54-4D907B793F8D}" srcOrd="0" destOrd="0" presId="urn:microsoft.com/office/officeart/2018/5/layout/IconLeafLabelList"/>
    <dgm:cxn modelId="{9F969D58-E132-4741-88B9-903258AE32E3}" type="presParOf" srcId="{9719BE3D-0B2E-41BB-ACE1-D8BEB3236B30}" destId="{C4C28A00-C049-47E4-8588-7354A15063A4}" srcOrd="1" destOrd="0" presId="urn:microsoft.com/office/officeart/2018/5/layout/IconLeafLabelList"/>
    <dgm:cxn modelId="{69770652-1734-4E6A-BDE4-B7AFC873739A}" type="presParOf" srcId="{9719BE3D-0B2E-41BB-ACE1-D8BEB3236B30}" destId="{16DF1027-0959-4EB8-AC35-E39FAD493A5C}" srcOrd="2" destOrd="0" presId="urn:microsoft.com/office/officeart/2018/5/layout/IconLeafLabelList"/>
    <dgm:cxn modelId="{0076C827-4F2B-40FE-BBD7-6AFD28867C6F}" type="presParOf" srcId="{9719BE3D-0B2E-41BB-ACE1-D8BEB3236B30}" destId="{B6515237-8F02-486D-A2E2-287F29568B49}" srcOrd="3" destOrd="0" presId="urn:microsoft.com/office/officeart/2018/5/layout/IconLeafLabelList"/>
    <dgm:cxn modelId="{27DFF8E9-078E-4204-9E62-986C3D382B24}" type="presParOf" srcId="{27849EFD-466C-45B0-BDA8-567B4CA3F5BD}" destId="{EFC97A0F-1B61-4E3A-8943-01A1A58CBE51}" srcOrd="5" destOrd="0" presId="urn:microsoft.com/office/officeart/2018/5/layout/IconLeafLabelList"/>
    <dgm:cxn modelId="{8524075D-C358-4DC6-B1AC-82D6AC33E9C6}" type="presParOf" srcId="{27849EFD-466C-45B0-BDA8-567B4CA3F5BD}" destId="{CD577145-55AE-47AB-AEA0-5672798710AF}" srcOrd="6" destOrd="0" presId="urn:microsoft.com/office/officeart/2018/5/layout/IconLeafLabelList"/>
    <dgm:cxn modelId="{F134C6EA-5B44-4F31-8E13-00EA421A5413}" type="presParOf" srcId="{CD577145-55AE-47AB-AEA0-5672798710AF}" destId="{FB585E8C-C49E-40DE-87BC-13B5736CFCCF}" srcOrd="0" destOrd="0" presId="urn:microsoft.com/office/officeart/2018/5/layout/IconLeafLabelList"/>
    <dgm:cxn modelId="{1527FA17-D901-4199-B527-AD91AC6BCD10}" type="presParOf" srcId="{CD577145-55AE-47AB-AEA0-5672798710AF}" destId="{98B2FD7E-01AE-489F-B37E-6DFDF64BD84F}" srcOrd="1" destOrd="0" presId="urn:microsoft.com/office/officeart/2018/5/layout/IconLeafLabelList"/>
    <dgm:cxn modelId="{8A9CB705-30CF-412A-A22D-A7CFA2A22008}" type="presParOf" srcId="{CD577145-55AE-47AB-AEA0-5672798710AF}" destId="{748D1833-8F69-40BE-BFB0-0BF88EDDF909}" srcOrd="2" destOrd="0" presId="urn:microsoft.com/office/officeart/2018/5/layout/IconLeafLabelList"/>
    <dgm:cxn modelId="{0457DA32-E329-4495-BD63-63E375F2FCCF}" type="presParOf" srcId="{CD577145-55AE-47AB-AEA0-5672798710AF}" destId="{ECCBD432-0FD7-467A-98A7-C098D644714F}" srcOrd="3" destOrd="0" presId="urn:microsoft.com/office/officeart/2018/5/layout/IconLeafLabelList"/>
    <dgm:cxn modelId="{59EB64E6-EC9A-4E27-B6D0-2DC244CDA144}" type="presParOf" srcId="{27849EFD-466C-45B0-BDA8-567B4CA3F5BD}" destId="{349D28BE-5EEA-41CB-9760-ADAF0D4D8F1B}" srcOrd="7" destOrd="0" presId="urn:microsoft.com/office/officeart/2018/5/layout/IconLeafLabelList"/>
    <dgm:cxn modelId="{9C191A28-1090-4FC7-8723-9C38531FBA7F}" type="presParOf" srcId="{27849EFD-466C-45B0-BDA8-567B4CA3F5BD}" destId="{7027C877-4BDD-4742-A9E7-04CF47DA5EC6}" srcOrd="8" destOrd="0" presId="urn:microsoft.com/office/officeart/2018/5/layout/IconLeafLabelList"/>
    <dgm:cxn modelId="{9BBABECB-A12C-445E-B96F-65EC2B33D748}" type="presParOf" srcId="{7027C877-4BDD-4742-A9E7-04CF47DA5EC6}" destId="{FA87E615-0355-4FF0-BF6E-3F351DB05662}" srcOrd="0" destOrd="0" presId="urn:microsoft.com/office/officeart/2018/5/layout/IconLeafLabelList"/>
    <dgm:cxn modelId="{FDC9B9B8-9B25-4660-A989-0C6E2562D7ED}" type="presParOf" srcId="{7027C877-4BDD-4742-A9E7-04CF47DA5EC6}" destId="{4E19D8C7-C262-4BCA-828D-986029F8DB8D}" srcOrd="1" destOrd="0" presId="urn:microsoft.com/office/officeart/2018/5/layout/IconLeafLabelList"/>
    <dgm:cxn modelId="{EF71DBC1-1F55-4FE5-A022-6DA7FEFCD20F}" type="presParOf" srcId="{7027C877-4BDD-4742-A9E7-04CF47DA5EC6}" destId="{52AC1407-0D73-4B05-AF2F-B063380136E5}" srcOrd="2" destOrd="0" presId="urn:microsoft.com/office/officeart/2018/5/layout/IconLeafLabelList"/>
    <dgm:cxn modelId="{0ED4BE34-1452-4B7A-8ADC-8C822BD095FB}" type="presParOf" srcId="{7027C877-4BDD-4742-A9E7-04CF47DA5EC6}" destId="{704055B1-64E8-409F-9275-45F972E4FC9E}" srcOrd="3" destOrd="0" presId="urn:microsoft.com/office/officeart/2018/5/layout/IconLeafLabelList"/>
    <dgm:cxn modelId="{147C1ABA-6BAE-4EF2-AF22-5572BFDDE3A9}" type="presParOf" srcId="{27849EFD-466C-45B0-BDA8-567B4CA3F5BD}" destId="{A2ACFD02-0FFC-4014-80FD-64C17873576A}" srcOrd="9" destOrd="0" presId="urn:microsoft.com/office/officeart/2018/5/layout/IconLeafLabelList"/>
    <dgm:cxn modelId="{E2CA162D-83BF-467A-81C4-B3685455C273}" type="presParOf" srcId="{27849EFD-466C-45B0-BDA8-567B4CA3F5BD}" destId="{B1CD25F4-D0F9-4335-A72D-65DB01F61DA0}" srcOrd="10" destOrd="0" presId="urn:microsoft.com/office/officeart/2018/5/layout/IconLeafLabelList"/>
    <dgm:cxn modelId="{6B29C62B-416D-4916-B4EB-21479DD36687}" type="presParOf" srcId="{B1CD25F4-D0F9-4335-A72D-65DB01F61DA0}" destId="{3EF3F77A-DE80-441D-B570-32E087CBC0B1}" srcOrd="0" destOrd="0" presId="urn:microsoft.com/office/officeart/2018/5/layout/IconLeafLabelList"/>
    <dgm:cxn modelId="{7B8B85A1-2F11-40BF-B5BB-DCC9C8BB88FC}" type="presParOf" srcId="{B1CD25F4-D0F9-4335-A72D-65DB01F61DA0}" destId="{ADA7E977-543F-4CD7-B8C5-A7C7590508CF}" srcOrd="1" destOrd="0" presId="urn:microsoft.com/office/officeart/2018/5/layout/IconLeafLabelList"/>
    <dgm:cxn modelId="{415BCCAD-0DFC-48CB-8BE3-68934F80C3D8}" type="presParOf" srcId="{B1CD25F4-D0F9-4335-A72D-65DB01F61DA0}" destId="{11D9FAE3-D2FF-455E-B954-C9F562BF1140}" srcOrd="2" destOrd="0" presId="urn:microsoft.com/office/officeart/2018/5/layout/IconLeafLabelList"/>
    <dgm:cxn modelId="{3BC58A97-D3F5-4604-959D-186E5E71400D}" type="presParOf" srcId="{B1CD25F4-D0F9-4335-A72D-65DB01F61DA0}" destId="{B5363FCB-A7AD-4A4F-964D-313F2EE9F6D9}"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D0980-B53E-49E8-A8C3-D413E1401E0E}">
      <dsp:nvSpPr>
        <dsp:cNvPr id="0" name=""/>
        <dsp:cNvSpPr/>
      </dsp:nvSpPr>
      <dsp:spPr>
        <a:xfrm>
          <a:off x="326337"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32F76-30D8-4672-9ACC-64C92EE86010}">
      <dsp:nvSpPr>
        <dsp:cNvPr id="0" name=""/>
        <dsp:cNvSpPr/>
      </dsp:nvSpPr>
      <dsp:spPr>
        <a:xfrm>
          <a:off x="542284" y="364626"/>
          <a:ext cx="581396" cy="581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EC486-DAB2-4537-86D7-4CF5018AE0AE}">
      <dsp:nvSpPr>
        <dsp:cNvPr id="0" name=""/>
        <dsp:cNvSpPr/>
      </dsp:nvSpPr>
      <dsp:spPr>
        <a:xfrm>
          <a:off x="2416"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Reviews and advises on Quality Improvement Plan development and implementation</a:t>
          </a:r>
        </a:p>
      </dsp:txBody>
      <dsp:txXfrm>
        <a:off x="2416" y="1477585"/>
        <a:ext cx="1661132" cy="955151"/>
      </dsp:txXfrm>
    </dsp:sp>
    <dsp:sp modelId="{82A5E6F9-6387-49CB-A845-539C46127BD2}">
      <dsp:nvSpPr>
        <dsp:cNvPr id="0" name=""/>
        <dsp:cNvSpPr/>
      </dsp:nvSpPr>
      <dsp:spPr>
        <a:xfrm>
          <a:off x="2278168"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1DF90-8767-4216-BE31-203642E42D6E}">
      <dsp:nvSpPr>
        <dsp:cNvPr id="0" name=""/>
        <dsp:cNvSpPr/>
      </dsp:nvSpPr>
      <dsp:spPr>
        <a:xfrm>
          <a:off x="2494115" y="364626"/>
          <a:ext cx="581396" cy="5813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3AD65-4003-4CC4-8C39-3FF4E49AF112}">
      <dsp:nvSpPr>
        <dsp:cNvPr id="0" name=""/>
        <dsp:cNvSpPr/>
      </dsp:nvSpPr>
      <dsp:spPr>
        <a:xfrm>
          <a:off x="1954247"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Offers annual training on quality management</a:t>
          </a:r>
        </a:p>
      </dsp:txBody>
      <dsp:txXfrm>
        <a:off x="1954247" y="1477585"/>
        <a:ext cx="1661132" cy="955151"/>
      </dsp:txXfrm>
    </dsp:sp>
    <dsp:sp modelId="{80BD3320-8B60-4512-AC54-4D907B793F8D}">
      <dsp:nvSpPr>
        <dsp:cNvPr id="0" name=""/>
        <dsp:cNvSpPr/>
      </dsp:nvSpPr>
      <dsp:spPr>
        <a:xfrm>
          <a:off x="4229999"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C28A00-C049-47E4-8588-7354A15063A4}">
      <dsp:nvSpPr>
        <dsp:cNvPr id="0" name=""/>
        <dsp:cNvSpPr/>
      </dsp:nvSpPr>
      <dsp:spPr>
        <a:xfrm>
          <a:off x="4445946" y="364626"/>
          <a:ext cx="581396" cy="5813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515237-8F02-486D-A2E2-287F29568B49}">
      <dsp:nvSpPr>
        <dsp:cNvPr id="0" name=""/>
        <dsp:cNvSpPr/>
      </dsp:nvSpPr>
      <dsp:spPr>
        <a:xfrm>
          <a:off x="3906078"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Plans and conducts Site Visits with HIV Services Team</a:t>
          </a:r>
        </a:p>
      </dsp:txBody>
      <dsp:txXfrm>
        <a:off x="3906078" y="1477585"/>
        <a:ext cx="1661132" cy="955151"/>
      </dsp:txXfrm>
    </dsp:sp>
    <dsp:sp modelId="{FB585E8C-C49E-40DE-87BC-13B5736CFCCF}">
      <dsp:nvSpPr>
        <dsp:cNvPr id="0" name=""/>
        <dsp:cNvSpPr/>
      </dsp:nvSpPr>
      <dsp:spPr>
        <a:xfrm>
          <a:off x="326337"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2FD7E-01AE-489F-B37E-6DFDF64BD84F}">
      <dsp:nvSpPr>
        <dsp:cNvPr id="0" name=""/>
        <dsp:cNvSpPr/>
      </dsp:nvSpPr>
      <dsp:spPr>
        <a:xfrm>
          <a:off x="542284" y="3063966"/>
          <a:ext cx="581396" cy="5813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BD432-0FD7-467A-98A7-C098D644714F}">
      <dsp:nvSpPr>
        <dsp:cNvPr id="0" name=""/>
        <dsp:cNvSpPr/>
      </dsp:nvSpPr>
      <dsp:spPr>
        <a:xfrm>
          <a:off x="2416"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Reviews Quarterly Reports</a:t>
          </a:r>
        </a:p>
      </dsp:txBody>
      <dsp:txXfrm>
        <a:off x="2416" y="4176925"/>
        <a:ext cx="1661132" cy="955151"/>
      </dsp:txXfrm>
    </dsp:sp>
    <dsp:sp modelId="{FA87E615-0355-4FF0-BF6E-3F351DB05662}">
      <dsp:nvSpPr>
        <dsp:cNvPr id="0" name=""/>
        <dsp:cNvSpPr/>
      </dsp:nvSpPr>
      <dsp:spPr>
        <a:xfrm>
          <a:off x="2278168"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9D8C7-C262-4BCA-828D-986029F8DB8D}">
      <dsp:nvSpPr>
        <dsp:cNvPr id="0" name=""/>
        <dsp:cNvSpPr/>
      </dsp:nvSpPr>
      <dsp:spPr>
        <a:xfrm>
          <a:off x="2494115" y="3063966"/>
          <a:ext cx="581396" cy="5813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055B1-64E8-409F-9275-45F972E4FC9E}">
      <dsp:nvSpPr>
        <dsp:cNvPr id="0" name=""/>
        <dsp:cNvSpPr/>
      </dsp:nvSpPr>
      <dsp:spPr>
        <a:xfrm>
          <a:off x="1954247"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defRPr cap="all"/>
          </a:pPr>
          <a:r>
            <a:rPr lang="en-US" sz="1100" kern="1200"/>
            <a:t>Facilitates Quality Management Advisory Committee (QMAC) and </a:t>
          </a:r>
          <a:r>
            <a:rPr lang="en-US" sz="1100" kern="1200">
              <a:latin typeface="Calibri Light" panose="020F0302020204030204"/>
            </a:rPr>
            <a:t>virtual Quality</a:t>
          </a:r>
          <a:r>
            <a:rPr lang="en-US" sz="1100" kern="1200"/>
            <a:t> Learning Committee (QLC)</a:t>
          </a:r>
          <a:r>
            <a:rPr lang="en-US" sz="1100" kern="1200">
              <a:latin typeface="Calibri Light" panose="020F0302020204030204"/>
            </a:rPr>
            <a:t> on Basecamp</a:t>
          </a:r>
          <a:endParaRPr lang="en-US" sz="1100" kern="1200"/>
        </a:p>
      </dsp:txBody>
      <dsp:txXfrm>
        <a:off x="1954247" y="4176925"/>
        <a:ext cx="1661132" cy="955151"/>
      </dsp:txXfrm>
    </dsp:sp>
    <dsp:sp modelId="{3EF3F77A-DE80-441D-B570-32E087CBC0B1}">
      <dsp:nvSpPr>
        <dsp:cNvPr id="0" name=""/>
        <dsp:cNvSpPr/>
      </dsp:nvSpPr>
      <dsp:spPr>
        <a:xfrm>
          <a:off x="4229999"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7E977-543F-4CD7-B8C5-A7C7590508CF}">
      <dsp:nvSpPr>
        <dsp:cNvPr id="0" name=""/>
        <dsp:cNvSpPr/>
      </dsp:nvSpPr>
      <dsp:spPr>
        <a:xfrm>
          <a:off x="4445946" y="3063966"/>
          <a:ext cx="581396" cy="5813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363FCB-A7AD-4A4F-964D-313F2EE9F6D9}">
      <dsp:nvSpPr>
        <dsp:cNvPr id="0" name=""/>
        <dsp:cNvSpPr/>
      </dsp:nvSpPr>
      <dsp:spPr>
        <a:xfrm>
          <a:off x="3906078"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Identifies need for and facilitates Technical Advisor/Training </a:t>
          </a:r>
        </a:p>
      </dsp:txBody>
      <dsp:txXfrm>
        <a:off x="3906078" y="4176925"/>
        <a:ext cx="1661132" cy="95515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6</a:t>
            </a:fld>
            <a:endParaRPr lang="en-US"/>
          </a:p>
        </p:txBody>
      </p:sp>
    </p:spTree>
    <p:extLst>
      <p:ext uri="{BB962C8B-B14F-4D97-AF65-F5344CB8AC3E}">
        <p14:creationId xmlns:p14="http://schemas.microsoft.com/office/powerpoint/2010/main" val="128292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71666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12</a:t>
            </a:fld>
            <a:endParaRPr lang="en-US"/>
          </a:p>
        </p:txBody>
      </p:sp>
    </p:spTree>
    <p:extLst>
      <p:ext uri="{BB962C8B-B14F-4D97-AF65-F5344CB8AC3E}">
        <p14:creationId xmlns:p14="http://schemas.microsoft.com/office/powerpoint/2010/main" val="166928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21</a:t>
            </a:fld>
            <a:endParaRPr lang="en-US"/>
          </a:p>
        </p:txBody>
      </p:sp>
    </p:spTree>
    <p:extLst>
      <p:ext uri="{BB962C8B-B14F-4D97-AF65-F5344CB8AC3E}">
        <p14:creationId xmlns:p14="http://schemas.microsoft.com/office/powerpoint/2010/main" val="228827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22</a:t>
            </a:fld>
            <a:endParaRPr lang="en-US"/>
          </a:p>
        </p:txBody>
      </p:sp>
    </p:spTree>
    <p:extLst>
      <p:ext uri="{BB962C8B-B14F-4D97-AF65-F5344CB8AC3E}">
        <p14:creationId xmlns:p14="http://schemas.microsoft.com/office/powerpoint/2010/main" val="373533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23</a:t>
            </a:fld>
            <a:endParaRPr lang="en-US"/>
          </a:p>
        </p:txBody>
      </p:sp>
    </p:spTree>
    <p:extLst>
      <p:ext uri="{BB962C8B-B14F-4D97-AF65-F5344CB8AC3E}">
        <p14:creationId xmlns:p14="http://schemas.microsoft.com/office/powerpoint/2010/main" val="44818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25</a:t>
            </a:fld>
            <a:endParaRPr lang="en-US"/>
          </a:p>
        </p:txBody>
      </p:sp>
    </p:spTree>
    <p:extLst>
      <p:ext uri="{BB962C8B-B14F-4D97-AF65-F5344CB8AC3E}">
        <p14:creationId xmlns:p14="http://schemas.microsoft.com/office/powerpoint/2010/main" val="138772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3/18/2024</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3/18/2024</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3/18/2024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3/18/2024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3/18/2024</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3/18/2024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3/18/2024</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3/18/2024</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3/18/2024</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3/18/2024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nhivcouncil.org/standards-of-care.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https://www.mnhivcouncil.org/where-to-find-services.html"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mn.gov/dhs/people-we-serve/adults/health-care/hiv-aids/programs-service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mnhivcouncil.org/standards-of-care.html" TargetMode="Externa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5.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6.jpe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www.hennepin.us/-/media/hennepinus/business/work-with-hennepin-county/ryan-white/contract-guide-2023.pdf" TargetMode="Externa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hyperlink" Target="mailto:jacki.gould@hennepin.us" TargetMode="External"/><Relationship Id="rId13" Type="http://schemas.openxmlformats.org/officeDocument/2006/relationships/image" Target="../media/image43.png"/><Relationship Id="rId3" Type="http://schemas.openxmlformats.org/officeDocument/2006/relationships/hyperlink" Target="mailto:aurin.roy@hennepin.us" TargetMode="External"/><Relationship Id="rId7" Type="http://schemas.openxmlformats.org/officeDocument/2006/relationships/hyperlink" Target="mailto:eriika.etshokin@hennepin.us" TargetMode="External"/><Relationship Id="rId12" Type="http://schemas.openxmlformats.org/officeDocument/2006/relationships/hyperlink" Target="mailto:walter.urey@hennepin.us" TargetMode="External"/><Relationship Id="rId2" Type="http://schemas.openxmlformats.org/officeDocument/2006/relationships/hyperlink" Target="mailto:audra.gaikowski@hennepin.us" TargetMode="External"/><Relationship Id="rId1" Type="http://schemas.openxmlformats.org/officeDocument/2006/relationships/slideLayout" Target="../slideLayouts/slideLayout20.xml"/><Relationship Id="rId6" Type="http://schemas.openxmlformats.org/officeDocument/2006/relationships/hyperlink" Target="mailto:cody.raasch@hennepin.us" TargetMode="External"/><Relationship Id="rId11" Type="http://schemas.openxmlformats.org/officeDocument/2006/relationships/hyperlink" Target="mailto:scott.bilodeau@hennepin.us" TargetMode="External"/><Relationship Id="rId5" Type="http://schemas.openxmlformats.org/officeDocument/2006/relationships/hyperlink" Target="mailto:carissa.weisdorf@hennepin.us" TargetMode="External"/><Relationship Id="rId10" Type="http://schemas.openxmlformats.org/officeDocument/2006/relationships/hyperlink" Target="mailto:jonathan.hanft@hennepin.us" TargetMode="External"/><Relationship Id="rId4" Type="http://schemas.openxmlformats.org/officeDocument/2006/relationships/hyperlink" Target="mailto:brenda.senyana@hennepin.us" TargetMode="External"/><Relationship Id="rId9" Type="http://schemas.openxmlformats.org/officeDocument/2006/relationships/hyperlink" Target="mailto:jeremy.stadelman@hennepin.us" TargetMode="External"/><Relationship Id="rId14" Type="http://schemas.openxmlformats.org/officeDocument/2006/relationships/image" Target="../media/image44.svg"/></Relationships>
</file>

<file path=ppt/slides/_rels/slide25.xml.rels><?xml version="1.0" encoding="UTF-8" standalone="yes"?>
<Relationships xmlns="http://schemas.openxmlformats.org/package/2006/relationships"><Relationship Id="rId8" Type="http://schemas.openxmlformats.org/officeDocument/2006/relationships/hyperlink" Target="http://hennepin.us/ryan-white" TargetMode="External"/><Relationship Id="rId3" Type="http://schemas.openxmlformats.org/officeDocument/2006/relationships/hyperlink" Target="https://launchpad.37signals.com/basecamp/1096789/signin" TargetMode="External"/><Relationship Id="rId7" Type="http://schemas.openxmlformats.org/officeDocument/2006/relationships/hyperlink" Target="https://mn.gov/dhs/people-we-serve/adults/health-care/hiv-aids/programs-services/" TargetMode="External"/><Relationship Id="rId12" Type="http://schemas.openxmlformats.org/officeDocument/2006/relationships/image" Target="../media/image46.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app.powerbigov.us/view?r=eyJrIjoiOGUzNDNkMjItNWFiZS00NjU2LTkzMzAtMTZlNGQ2ODU1MTc5IiwidCI6IjhhZWZkZjlmLTg3ODAtNDZiZi04ZmI3LTRjOTI0NjUzYThiZSJ9" TargetMode="External"/><Relationship Id="rId11" Type="http://schemas.openxmlformats.org/officeDocument/2006/relationships/image" Target="../media/image45.png"/><Relationship Id="rId5" Type="http://schemas.openxmlformats.org/officeDocument/2006/relationships/hyperlink" Target="https://gcc02.safelinks.protection.outlook.com/?url=https%3A%2F%2Fmn365.sharepoint.com%2Fsites%2FMDH%2Fcareware%2FSitePages%2FHome.aspx&amp;data=05%7C01%7Ceriika.etshokin%40hennepin.us%7Ce2165eb6977342708fa408db86ca7499%7C8aefdf9f878046bf8fb74c924653a8be%7C0%7C0%7C638251976341010502%7CUnknown%7CTWFpbGZsb3d8eyJWIjoiMC4wLjAwMDAiLCJQIjoiV2luMzIiLCJBTiI6Ik1haWwiLCJXVCI6Mn0%3D%7C3000%7C%7C%7C&amp;sdata=CeiVpWZKJ44i0dBx%2By7gM%2FKefhQ1eFIpJbmhDd7%2Bnwk%3D&amp;reserved=0" TargetMode="External"/><Relationship Id="rId10" Type="http://schemas.openxmlformats.org/officeDocument/2006/relationships/hyperlink" Target="https://mnce.dhs.state.mn.us/" TargetMode="External"/><Relationship Id="rId4" Type="http://schemas.openxmlformats.org/officeDocument/2006/relationships/hyperlink" Target="https://mncw.dhs.state.mn.us/careware/rs/index.htm" TargetMode="External"/><Relationship Id="rId9" Type="http://schemas.openxmlformats.org/officeDocument/2006/relationships/hyperlink" Target="https://www.mnhivcouncil.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hennepin.us/-/media/hennepinus/business/work-with-hennepin-county/ryan-white/ryan-white-service-providers.pdf" TargetMode="External"/><Relationship Id="rId3" Type="http://schemas.openxmlformats.org/officeDocument/2006/relationships/image" Target="../media/image48.svg"/><Relationship Id="rId7" Type="http://schemas.openxmlformats.org/officeDocument/2006/relationships/hyperlink" Target="https://www.hennepin.us/-/media/hennepinus/business/work-with-hennepin-county/ryan-white/national-monitoring-standards-part-b.pdf" TargetMode="External"/><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hyperlink" Target="https://www.hennepin.us/-/media/hennepinus/business/work-with-hennepin-county/ryan-white/national-monitoring-standards-part-a.pdf" TargetMode="External"/><Relationship Id="rId5" Type="http://schemas.openxmlformats.org/officeDocument/2006/relationships/hyperlink" Target="https://ryanwhite.hrsa.gov/sites/default/files/ryanwhite/resources/hab-part-b-manual.pdf" TargetMode="External"/><Relationship Id="rId4" Type="http://schemas.openxmlformats.org/officeDocument/2006/relationships/hyperlink" Target="https://ryanwhite.hrsa.gov/sites/default/files/ryanwhite/resources/manual-part.pdf" TargetMode="External"/><Relationship Id="rId9" Type="http://schemas.openxmlformats.org/officeDocument/2006/relationships/hyperlink" Target="https://ryanwhite.hrsa.gov/sites/default/files/ryanwhite/grants/pcn-21-02-determining-eligibility-polr.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A4455-763D-6A7C-E9C4-A1B947C89E35}"/>
              </a:ext>
            </a:extLst>
          </p:cNvPr>
          <p:cNvSpPr txBox="1"/>
          <p:nvPr/>
        </p:nvSpPr>
        <p:spPr>
          <a:xfrm>
            <a:off x="3248245" y="3545071"/>
            <a:ext cx="5701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a:ea typeface="Calibri"/>
              <a:cs typeface="Calibri"/>
            </a:endParaRPr>
          </a:p>
        </p:txBody>
      </p:sp>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4BA4-D3F8-0884-93E8-A770C6DF24FC}"/>
              </a:ext>
            </a:extLst>
          </p:cNvPr>
          <p:cNvSpPr>
            <a:spLocks noGrp="1"/>
          </p:cNvSpPr>
          <p:nvPr>
            <p:ph type="title"/>
          </p:nvPr>
        </p:nvSpPr>
        <p:spPr/>
        <p:txBody>
          <a:bodyPr/>
          <a:lstStyle/>
          <a:p>
            <a:r>
              <a:rPr lang="en-US">
                <a:latin typeface="Segoe UI Light"/>
                <a:cs typeface="Segoe UI Light"/>
              </a:rPr>
              <a:t>Ryan White Part B/Rebate Funds</a:t>
            </a:r>
            <a:endParaRPr lang="en-US"/>
          </a:p>
        </p:txBody>
      </p:sp>
      <p:sp>
        <p:nvSpPr>
          <p:cNvPr id="3" name="Content Placeholder 2">
            <a:extLst>
              <a:ext uri="{FF2B5EF4-FFF2-40B4-BE49-F238E27FC236}">
                <a16:creationId xmlns:a16="http://schemas.microsoft.com/office/drawing/2014/main" id="{89865597-5D29-45C6-662B-F40F7D8D52B6}"/>
              </a:ext>
            </a:extLst>
          </p:cNvPr>
          <p:cNvSpPr>
            <a:spLocks noGrp="1"/>
          </p:cNvSpPr>
          <p:nvPr>
            <p:ph sz="quarter" idx="11"/>
          </p:nvPr>
        </p:nvSpPr>
        <p:spPr>
          <a:xfrm>
            <a:off x="838200" y="1687807"/>
            <a:ext cx="10515600" cy="3777167"/>
          </a:xfrm>
        </p:spPr>
        <p:txBody>
          <a:bodyPr vert="horz" lIns="91440" tIns="45720" rIns="91440" bIns="45720" rtlCol="0" anchor="t">
            <a:normAutofit fontScale="70000" lnSpcReduction="20000"/>
          </a:bodyPr>
          <a:lstStyle/>
          <a:p>
            <a:r>
              <a:rPr lang="en-US">
                <a:latin typeface="Segoe UI"/>
                <a:cs typeface="Segoe UI"/>
              </a:rPr>
              <a:t>Ryan White Part B provides grants to states and territories to improve HIV health care and support services. These improvements relate to quality, availability, and organization.</a:t>
            </a:r>
          </a:p>
          <a:p>
            <a:r>
              <a:rPr lang="en-US">
                <a:latin typeface="Segoe UI"/>
                <a:cs typeface="Segoe UI"/>
              </a:rPr>
              <a:t>The Ryan White Part B grant includes a base grant for core medical and support services, a supplemental grant for areas demonstrating need, AIDS Drug Assistance Program (ADAP), and emergency relief funds.</a:t>
            </a:r>
            <a:endParaRPr lang="en-US"/>
          </a:p>
          <a:p>
            <a:r>
              <a:rPr lang="en-US">
                <a:latin typeface="Segoe UI"/>
                <a:cs typeface="Segoe UI"/>
              </a:rPr>
              <a:t>The Minnesota Department of Human Services (DHS) receives Ryan White Part B funding and Hennepin County acts as a pass-through administrative entity, administering some Part B funded core medical and support services in the metro area. </a:t>
            </a:r>
          </a:p>
          <a:p>
            <a:r>
              <a:rPr lang="en-US">
                <a:latin typeface="Segoe UI"/>
                <a:cs typeface="Segoe UI"/>
              </a:rPr>
              <a:t>DHS also administers locally generated revenue from the federal 340B pharmaceutical rebate program.</a:t>
            </a:r>
            <a:endParaRPr lang="en-US">
              <a:cs typeface="Segoe UI"/>
            </a:endParaRPr>
          </a:p>
        </p:txBody>
      </p:sp>
      <p:sp>
        <p:nvSpPr>
          <p:cNvPr id="8" name="Footer Placeholder 4">
            <a:extLst>
              <a:ext uri="{FF2B5EF4-FFF2-40B4-BE49-F238E27FC236}">
                <a16:creationId xmlns:a16="http://schemas.microsoft.com/office/drawing/2014/main" id="{4BF79CB6-C9A3-23AB-B490-C8BC107F3B1D}"/>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418484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9882-2D48-1183-27A0-1E11D42A2826}"/>
              </a:ext>
            </a:extLst>
          </p:cNvPr>
          <p:cNvSpPr>
            <a:spLocks noGrp="1"/>
          </p:cNvSpPr>
          <p:nvPr>
            <p:ph type="title"/>
          </p:nvPr>
        </p:nvSpPr>
        <p:spPr/>
        <p:txBody>
          <a:bodyPr/>
          <a:lstStyle/>
          <a:p>
            <a:r>
              <a:rPr lang="en-US">
                <a:latin typeface="Segoe UI Light"/>
                <a:cs typeface="Segoe UI Light"/>
              </a:rPr>
              <a:t>Funding Sources and How to Use Them</a:t>
            </a:r>
            <a:endParaRPr lang="en-US"/>
          </a:p>
        </p:txBody>
      </p:sp>
      <p:sp>
        <p:nvSpPr>
          <p:cNvPr id="4" name="Footer Placeholder 3">
            <a:extLst>
              <a:ext uri="{FF2B5EF4-FFF2-40B4-BE49-F238E27FC236}">
                <a16:creationId xmlns:a16="http://schemas.microsoft.com/office/drawing/2014/main" id="{2E3892C7-F61C-87D9-17E5-2DB9AD60DC2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26" name="Table 25">
            <a:extLst>
              <a:ext uri="{FF2B5EF4-FFF2-40B4-BE49-F238E27FC236}">
                <a16:creationId xmlns:a16="http://schemas.microsoft.com/office/drawing/2014/main" id="{FEC0C8B5-4A23-66A7-20DE-6CF74E0386A8}"/>
              </a:ext>
            </a:extLst>
          </p:cNvPr>
          <p:cNvGraphicFramePr>
            <a:graphicFrameLocks noGrp="1"/>
          </p:cNvGraphicFramePr>
          <p:nvPr>
            <p:extLst>
              <p:ext uri="{D42A27DB-BD31-4B8C-83A1-F6EECF244321}">
                <p14:modId xmlns:p14="http://schemas.microsoft.com/office/powerpoint/2010/main" val="1595878887"/>
              </p:ext>
            </p:extLst>
          </p:nvPr>
        </p:nvGraphicFramePr>
        <p:xfrm>
          <a:off x="972815" y="1589764"/>
          <a:ext cx="8923756" cy="4261719"/>
        </p:xfrm>
        <a:graphic>
          <a:graphicData uri="http://schemas.openxmlformats.org/drawingml/2006/table">
            <a:tbl>
              <a:tblPr firstRow="1" bandRow="1">
                <a:tableStyleId>{5940675A-B579-460E-94D1-54222C63F5DA}</a:tableStyleId>
              </a:tblPr>
              <a:tblGrid>
                <a:gridCol w="2679222">
                  <a:extLst>
                    <a:ext uri="{9D8B030D-6E8A-4147-A177-3AD203B41FA5}">
                      <a16:colId xmlns:a16="http://schemas.microsoft.com/office/drawing/2014/main" val="2168737005"/>
                    </a:ext>
                  </a:extLst>
                </a:gridCol>
                <a:gridCol w="6244534">
                  <a:extLst>
                    <a:ext uri="{9D8B030D-6E8A-4147-A177-3AD203B41FA5}">
                      <a16:colId xmlns:a16="http://schemas.microsoft.com/office/drawing/2014/main" val="1415411878"/>
                    </a:ext>
                  </a:extLst>
                </a:gridCol>
              </a:tblGrid>
              <a:tr h="617432">
                <a:tc>
                  <a:txBody>
                    <a:bodyPr/>
                    <a:lstStyle/>
                    <a:p>
                      <a:r>
                        <a:rPr lang="en-US" sz="1800" b="1"/>
                        <a:t>Part A</a:t>
                      </a:r>
                    </a:p>
                  </a:txBody>
                  <a:tcPr anchor="ctr">
                    <a:solidFill>
                      <a:schemeClr val="tx1">
                        <a:lumMod val="20000"/>
                        <a:lumOff val="80000"/>
                      </a:schemeClr>
                    </a:solidFill>
                  </a:tcPr>
                </a:tc>
                <a:tc>
                  <a:txBody>
                    <a:bodyPr/>
                    <a:lstStyle/>
                    <a:p>
                      <a:pPr marL="285750" indent="-285750">
                        <a:buFont typeface="Arial"/>
                        <a:buChar char="•"/>
                      </a:pPr>
                      <a:r>
                        <a:rPr lang="en-US" sz="1600"/>
                        <a:t>Clients must live in the TGA as outlined to the left.</a:t>
                      </a:r>
                    </a:p>
                    <a:p>
                      <a:pPr marL="285750" lvl="0" indent="-285750">
                        <a:buFont typeface="Arial"/>
                        <a:buChar char="•"/>
                      </a:pPr>
                      <a:r>
                        <a:rPr lang="en-US" sz="1600"/>
                        <a:t>For providers receiving both Part A and Part B/Rebate funds, Part A funds are to be expended first.</a:t>
                      </a:r>
                    </a:p>
                  </a:txBody>
                  <a:tcPr anchor="ctr">
                    <a:solidFill>
                      <a:schemeClr val="tx1">
                        <a:lumMod val="20000"/>
                        <a:lumOff val="80000"/>
                      </a:schemeClr>
                    </a:solidFill>
                  </a:tcPr>
                </a:tc>
                <a:extLst>
                  <a:ext uri="{0D108BD9-81ED-4DB2-BD59-A6C34878D82A}">
                    <a16:rowId xmlns:a16="http://schemas.microsoft.com/office/drawing/2014/main" val="3972717675"/>
                  </a:ext>
                </a:extLst>
              </a:tr>
              <a:tr h="1603611">
                <a:tc>
                  <a:txBody>
                    <a:bodyPr/>
                    <a:lstStyle/>
                    <a:p>
                      <a:r>
                        <a:rPr lang="en-US" sz="1800" b="1"/>
                        <a:t>Part A MAI</a:t>
                      </a:r>
                    </a:p>
                  </a:txBody>
                  <a:tcPr anchor="ctr">
                    <a:solidFill>
                      <a:schemeClr val="tx1">
                        <a:lumMod val="40000"/>
                        <a:lumOff val="60000"/>
                      </a:schemeClr>
                    </a:solidFill>
                  </a:tcPr>
                </a:tc>
                <a:tc>
                  <a:txBody>
                    <a:bodyPr/>
                    <a:lstStyle/>
                    <a:p>
                      <a:pPr marL="285750" indent="-285750">
                        <a:buFont typeface="Arial"/>
                        <a:buChar char="•"/>
                      </a:pPr>
                      <a:r>
                        <a:rPr lang="en-US" sz="1600"/>
                        <a:t>Clients must live in the TGA as outlined to the left.</a:t>
                      </a:r>
                    </a:p>
                    <a:p>
                      <a:pPr marL="285750" lvl="0" indent="-285750">
                        <a:buFont typeface="Arial"/>
                        <a:buChar char="•"/>
                      </a:pPr>
                      <a:r>
                        <a:rPr lang="en-US" sz="1600"/>
                        <a:t>Clients must identify as Hispanic/Latino, Black (African-born and African American), and/or American Indian/Alaska Native.</a:t>
                      </a:r>
                    </a:p>
                    <a:p>
                      <a:pPr marL="285750" lvl="0" indent="-285750">
                        <a:buFont typeface="Arial"/>
                        <a:buChar char="•"/>
                      </a:pPr>
                      <a:r>
                        <a:rPr lang="en-US" sz="1600"/>
                        <a:t>For providers receiving both Part A and Part A MAI funds in the same service category, efforts should be made to fully spend MAI funds first.</a:t>
                      </a:r>
                    </a:p>
                  </a:txBody>
                  <a:tcPr anchor="ctr">
                    <a:solidFill>
                      <a:schemeClr val="tx1">
                        <a:lumMod val="40000"/>
                        <a:lumOff val="60000"/>
                      </a:schemeClr>
                    </a:solidFill>
                  </a:tcPr>
                </a:tc>
                <a:extLst>
                  <a:ext uri="{0D108BD9-81ED-4DB2-BD59-A6C34878D82A}">
                    <a16:rowId xmlns:a16="http://schemas.microsoft.com/office/drawing/2014/main" val="2952628714"/>
                  </a:ext>
                </a:extLst>
              </a:tr>
              <a:tr h="917574">
                <a:tc>
                  <a:txBody>
                    <a:bodyPr/>
                    <a:lstStyle/>
                    <a:p>
                      <a:r>
                        <a:rPr lang="en-US" sz="1800" b="1"/>
                        <a:t>Part B</a:t>
                      </a:r>
                    </a:p>
                  </a:txBody>
                  <a:tcPr anchor="ctr">
                    <a:solidFill>
                      <a:schemeClr val="tx1">
                        <a:lumMod val="20000"/>
                        <a:lumOff val="80000"/>
                      </a:schemeClr>
                    </a:solidFill>
                  </a:tcPr>
                </a:tc>
                <a:tc>
                  <a:txBody>
                    <a:bodyPr/>
                    <a:lstStyle/>
                    <a:p>
                      <a:pPr marL="285750" indent="-285750">
                        <a:buFont typeface="Arial"/>
                        <a:buChar char="•"/>
                      </a:pPr>
                      <a:r>
                        <a:rPr lang="en-US" sz="1600"/>
                        <a:t>Clients must live in the state of Minnesota</a:t>
                      </a:r>
                    </a:p>
                    <a:p>
                      <a:pPr marL="285750" lvl="0" indent="-285750">
                        <a:buFont typeface="Arial"/>
                        <a:buChar char="•"/>
                      </a:pPr>
                      <a:r>
                        <a:rPr lang="en-US" sz="1600"/>
                        <a:t>Funds must reach prioritized populations</a:t>
                      </a:r>
                    </a:p>
                  </a:txBody>
                  <a:tcPr anchor="ctr">
                    <a:solidFill>
                      <a:schemeClr val="tx1">
                        <a:lumMod val="20000"/>
                        <a:lumOff val="80000"/>
                      </a:schemeClr>
                    </a:solidFill>
                  </a:tcPr>
                </a:tc>
                <a:extLst>
                  <a:ext uri="{0D108BD9-81ED-4DB2-BD59-A6C34878D82A}">
                    <a16:rowId xmlns:a16="http://schemas.microsoft.com/office/drawing/2014/main" val="2594721969"/>
                  </a:ext>
                </a:extLst>
              </a:tr>
              <a:tr h="917574">
                <a:tc>
                  <a:txBody>
                    <a:bodyPr/>
                    <a:lstStyle/>
                    <a:p>
                      <a:r>
                        <a:rPr lang="en-US" sz="1800" b="1"/>
                        <a:t>Rebate</a:t>
                      </a:r>
                    </a:p>
                  </a:txBody>
                  <a:tcPr anchor="ctr">
                    <a:solidFill>
                      <a:schemeClr val="tx1">
                        <a:lumMod val="60000"/>
                        <a:lumOff val="40000"/>
                      </a:schemeClr>
                    </a:solidFill>
                  </a:tcPr>
                </a:tc>
                <a:tc>
                  <a:txBody>
                    <a:bodyPr/>
                    <a:lstStyle/>
                    <a:p>
                      <a:pPr marL="285750" indent="-285750">
                        <a:buFont typeface="Arial"/>
                        <a:buChar char="•"/>
                      </a:pPr>
                      <a:r>
                        <a:rPr lang="en-US" sz="1600"/>
                        <a:t>Clients must live in the state of Minnesota</a:t>
                      </a:r>
                    </a:p>
                    <a:p>
                      <a:pPr marL="285750" lvl="0" indent="-285750">
                        <a:buFont typeface="Arial"/>
                        <a:buChar char="•"/>
                      </a:pPr>
                      <a:r>
                        <a:rPr lang="en-US" sz="1600"/>
                        <a:t>Funds must reach prioritized populations</a:t>
                      </a:r>
                    </a:p>
                  </a:txBody>
                  <a:tcPr anchor="ctr">
                    <a:solidFill>
                      <a:schemeClr val="tx1">
                        <a:lumMod val="60000"/>
                        <a:lumOff val="40000"/>
                      </a:schemeClr>
                    </a:solidFill>
                  </a:tcPr>
                </a:tc>
                <a:extLst>
                  <a:ext uri="{0D108BD9-81ED-4DB2-BD59-A6C34878D82A}">
                    <a16:rowId xmlns:a16="http://schemas.microsoft.com/office/drawing/2014/main" val="3207703085"/>
                  </a:ext>
                </a:extLst>
              </a:tr>
            </a:tbl>
          </a:graphicData>
        </a:graphic>
      </p:graphicFrame>
    </p:spTree>
    <p:extLst>
      <p:ext uri="{BB962C8B-B14F-4D97-AF65-F5344CB8AC3E}">
        <p14:creationId xmlns:p14="http://schemas.microsoft.com/office/powerpoint/2010/main" val="377778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7E7A-AEFF-7DB3-D28D-E2B2A59F8E61}"/>
              </a:ext>
            </a:extLst>
          </p:cNvPr>
          <p:cNvSpPr>
            <a:spLocks noGrp="1"/>
          </p:cNvSpPr>
          <p:nvPr>
            <p:ph type="title"/>
          </p:nvPr>
        </p:nvSpPr>
        <p:spPr/>
        <p:txBody>
          <a:bodyPr/>
          <a:lstStyle/>
          <a:p>
            <a:r>
              <a:rPr lang="en-US">
                <a:latin typeface="Segoe UI Light"/>
                <a:cs typeface="Segoe UI Light"/>
              </a:rPr>
              <a:t>Service Standards</a:t>
            </a:r>
            <a:endParaRPr lang="en-US"/>
          </a:p>
        </p:txBody>
      </p:sp>
      <p:sp>
        <p:nvSpPr>
          <p:cNvPr id="3" name="Content Placeholder 2">
            <a:extLst>
              <a:ext uri="{FF2B5EF4-FFF2-40B4-BE49-F238E27FC236}">
                <a16:creationId xmlns:a16="http://schemas.microsoft.com/office/drawing/2014/main" id="{6E17665A-F306-C88B-BFC6-96217DDB4BE5}"/>
              </a:ext>
            </a:extLst>
          </p:cNvPr>
          <p:cNvSpPr>
            <a:spLocks noGrp="1"/>
          </p:cNvSpPr>
          <p:nvPr>
            <p:ph sz="quarter" idx="11"/>
          </p:nvPr>
        </p:nvSpPr>
        <p:spPr/>
        <p:txBody>
          <a:bodyPr vert="horz" lIns="91440" tIns="45720" rIns="91440" bIns="45720" rtlCol="0" anchor="t">
            <a:noAutofit/>
          </a:bodyPr>
          <a:lstStyle/>
          <a:p>
            <a:r>
              <a:rPr lang="en-US" sz="2000">
                <a:latin typeface="Segoe UI"/>
                <a:cs typeface="Segoe UI"/>
              </a:rPr>
              <a:t>Compliant with Federal, State, and local guidelines, service standards (or Standards of Care) outline the elements and expectations that Ryan White service providers follow when delivering a specific service. </a:t>
            </a:r>
            <a:endParaRPr lang="en-US" sz="2000"/>
          </a:p>
          <a:p>
            <a:r>
              <a:rPr lang="en-US" sz="2000">
                <a:latin typeface="Segoe UI"/>
                <a:cs typeface="Segoe UI"/>
              </a:rPr>
              <a:t>Standards are in place </a:t>
            </a:r>
            <a:r>
              <a:rPr lang="en-US" sz="2000">
                <a:latin typeface="Segoe UI"/>
                <a:cs typeface="Segoe UI"/>
                <a:hlinkClick r:id="rId3"/>
              </a:rPr>
              <a:t>(and available online for provider reference)</a:t>
            </a:r>
            <a:r>
              <a:rPr lang="en-US" sz="2000">
                <a:latin typeface="Segoe UI"/>
                <a:cs typeface="Segoe UI"/>
              </a:rPr>
              <a:t> to ensure that within the diverse Ryan White system, clients receive consistent and high-quality services across providers.</a:t>
            </a:r>
            <a:endParaRPr lang="en-US" sz="2000"/>
          </a:p>
          <a:p>
            <a:r>
              <a:rPr lang="en-US" sz="2000">
                <a:latin typeface="Segoe UI"/>
                <a:cs typeface="Segoe UI"/>
              </a:rPr>
              <a:t>Requiring adherence to system-wide service standards ensures that public funds are effective and cost-efficient.</a:t>
            </a:r>
          </a:p>
          <a:p>
            <a:r>
              <a:rPr lang="en-US" sz="2000">
                <a:latin typeface="Segoe UI"/>
                <a:cs typeface="Segoe UI"/>
              </a:rPr>
              <a:t>Standards are reviewed and revised regularly to remain compliant with guidelines and to address provider and consumer feedback.</a:t>
            </a:r>
            <a:endParaRPr lang="en-US" sz="2000"/>
          </a:p>
          <a:p>
            <a:endParaRPr lang="en-US" sz="2000"/>
          </a:p>
        </p:txBody>
      </p:sp>
      <p:sp>
        <p:nvSpPr>
          <p:cNvPr id="6" name="Footer Placeholder 4">
            <a:extLst>
              <a:ext uri="{FF2B5EF4-FFF2-40B4-BE49-F238E27FC236}">
                <a16:creationId xmlns:a16="http://schemas.microsoft.com/office/drawing/2014/main" id="{C26CFB5B-FB53-6B98-D0F7-694573231AE5}"/>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17875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EA67-D48D-2250-36B3-95D13885DF7D}"/>
              </a:ext>
            </a:extLst>
          </p:cNvPr>
          <p:cNvSpPr>
            <a:spLocks noGrp="1"/>
          </p:cNvSpPr>
          <p:nvPr>
            <p:ph type="title"/>
          </p:nvPr>
        </p:nvSpPr>
        <p:spPr>
          <a:xfrm>
            <a:off x="5144495" y="501196"/>
            <a:ext cx="6524353" cy="1325563"/>
          </a:xfrm>
        </p:spPr>
        <p:txBody>
          <a:bodyPr anchor="ctr">
            <a:normAutofit/>
          </a:bodyPr>
          <a:lstStyle/>
          <a:p>
            <a:r>
              <a:rPr lang="en-US" sz="4000">
                <a:latin typeface="Segoe UI Light"/>
                <a:cs typeface="Segoe UI Light"/>
              </a:rPr>
              <a:t>Ryan White Client Population</a:t>
            </a:r>
          </a:p>
        </p:txBody>
      </p:sp>
      <p:sp>
        <p:nvSpPr>
          <p:cNvPr id="3" name="Content Placeholder 2">
            <a:extLst>
              <a:ext uri="{FF2B5EF4-FFF2-40B4-BE49-F238E27FC236}">
                <a16:creationId xmlns:a16="http://schemas.microsoft.com/office/drawing/2014/main" id="{D5FF2C46-68BC-7A10-DE1F-0CBFE8E4C6BF}"/>
              </a:ext>
            </a:extLst>
          </p:cNvPr>
          <p:cNvSpPr>
            <a:spLocks noGrp="1"/>
          </p:cNvSpPr>
          <p:nvPr>
            <p:ph sz="quarter" idx="13"/>
          </p:nvPr>
        </p:nvSpPr>
        <p:spPr>
          <a:xfrm>
            <a:off x="5352154" y="1718632"/>
            <a:ext cx="6433092" cy="3806629"/>
          </a:xfrm>
        </p:spPr>
        <p:txBody>
          <a:bodyPr vert="horz" lIns="91440" tIns="45720" rIns="91440" bIns="45720" rtlCol="0" anchor="t">
            <a:noAutofit/>
          </a:bodyPr>
          <a:lstStyle/>
          <a:p>
            <a:pPr>
              <a:lnSpc>
                <a:spcPct val="90000"/>
              </a:lnSpc>
            </a:pPr>
            <a:r>
              <a:rPr lang="en-US" sz="1800">
                <a:latin typeface="Segoe UI"/>
                <a:cs typeface="Segoe UI"/>
              </a:rPr>
              <a:t>All Ryan White Clients: Low income – 400% FPG</a:t>
            </a:r>
          </a:p>
          <a:p>
            <a:pPr>
              <a:lnSpc>
                <a:spcPct val="90000"/>
              </a:lnSpc>
            </a:pPr>
            <a:r>
              <a:rPr lang="en-US" sz="1800">
                <a:latin typeface="Segoe UI"/>
                <a:cs typeface="Segoe UI"/>
              </a:rPr>
              <a:t>All Ryan White Clients: Living with HIV/AIDS</a:t>
            </a:r>
          </a:p>
          <a:p>
            <a:pPr>
              <a:lnSpc>
                <a:spcPct val="90000"/>
              </a:lnSpc>
            </a:pPr>
            <a:r>
              <a:rPr lang="en-US" sz="1800">
                <a:latin typeface="Segoe UI"/>
                <a:cs typeface="Segoe UI"/>
              </a:rPr>
              <a:t>Ryan White must be the payer of last resort</a:t>
            </a:r>
          </a:p>
          <a:p>
            <a:pPr>
              <a:lnSpc>
                <a:spcPct val="90000"/>
              </a:lnSpc>
            </a:pPr>
            <a:r>
              <a:rPr lang="en-US" sz="1800">
                <a:latin typeface="Segoe UI"/>
                <a:cs typeface="Segoe UI"/>
              </a:rPr>
              <a:t>Part A: Resident of the 13-County TGA</a:t>
            </a:r>
          </a:p>
          <a:p>
            <a:pPr>
              <a:lnSpc>
                <a:spcPct val="90000"/>
              </a:lnSpc>
            </a:pPr>
            <a:r>
              <a:rPr lang="en-US" sz="1800">
                <a:latin typeface="Segoe UI"/>
                <a:cs typeface="Segoe UI"/>
              </a:rPr>
              <a:t>Part A MAI: Resident of the 13-County TGA and identifies as </a:t>
            </a:r>
            <a:r>
              <a:rPr lang="en-US" sz="2000">
                <a:latin typeface="Segoe UI"/>
                <a:cs typeface="Segoe UI"/>
              </a:rPr>
              <a:t>Hispanic/Latino, Black (African-born and African American), American Indian/Alaska Native</a:t>
            </a:r>
          </a:p>
          <a:p>
            <a:pPr>
              <a:lnSpc>
                <a:spcPct val="90000"/>
              </a:lnSpc>
            </a:pPr>
            <a:r>
              <a:rPr lang="en-US" sz="1800">
                <a:latin typeface="Segoe UI"/>
                <a:cs typeface="Segoe UI"/>
              </a:rPr>
              <a:t>Part B: Resident of Minnesota</a:t>
            </a:r>
          </a:p>
          <a:p>
            <a:pPr>
              <a:lnSpc>
                <a:spcPct val="90000"/>
              </a:lnSpc>
            </a:pPr>
            <a:endParaRPr lang="en-US">
              <a:latin typeface="Segoe UI"/>
              <a:cs typeface="Segoe UI"/>
            </a:endParaRPr>
          </a:p>
        </p:txBody>
      </p:sp>
      <p:sp>
        <p:nvSpPr>
          <p:cNvPr id="6" name="Footer Placeholder 4">
            <a:extLst>
              <a:ext uri="{FF2B5EF4-FFF2-40B4-BE49-F238E27FC236}">
                <a16:creationId xmlns:a16="http://schemas.microsoft.com/office/drawing/2014/main" id="{C280DE91-4A03-A9BD-535A-F6946CF437CC}"/>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AFAFA"/>
                </a:solidFill>
                <a:latin typeface="Segoe UI"/>
                <a:cs typeface="Segoe UI"/>
              </a:rPr>
              <a:t>Hennepin County Ryan White Program</a:t>
            </a:r>
          </a:p>
          <a:p>
            <a:r>
              <a:rPr lang="en-US">
                <a:solidFill>
                  <a:srgbClr val="FAFAFA"/>
                </a:solidFill>
                <a:latin typeface="Segoe UI"/>
                <a:cs typeface="Segoe UI"/>
              </a:rPr>
              <a:t>Subrecipient onboarding – Grant Overview</a:t>
            </a:r>
            <a:endParaRPr lang="en-US">
              <a:solidFill>
                <a:srgbClr val="FAFAFA"/>
              </a:solidFill>
            </a:endParaRPr>
          </a:p>
        </p:txBody>
      </p:sp>
    </p:spTree>
    <p:extLst>
      <p:ext uri="{BB962C8B-B14F-4D97-AF65-F5344CB8AC3E}">
        <p14:creationId xmlns:p14="http://schemas.microsoft.com/office/powerpoint/2010/main" val="74258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F9413-9357-5760-0058-864774C3A741}"/>
              </a:ext>
            </a:extLst>
          </p:cNvPr>
          <p:cNvSpPr>
            <a:spLocks noGrp="1"/>
          </p:cNvSpPr>
          <p:nvPr>
            <p:ph type="title"/>
          </p:nvPr>
        </p:nvSpPr>
        <p:spPr>
          <a:xfrm>
            <a:off x="1180481" y="1396686"/>
            <a:ext cx="3654432" cy="4064628"/>
          </a:xfrm>
        </p:spPr>
        <p:txBody>
          <a:bodyPr vert="horz" lIns="91440" tIns="45720" rIns="91440" bIns="45720" rtlCol="0" anchor="ctr">
            <a:normAutofit/>
          </a:bodyPr>
          <a:lstStyle/>
          <a:p>
            <a:r>
              <a:rPr lang="en-US" kern="1200">
                <a:solidFill>
                  <a:srgbClr val="FFFFFF"/>
                </a:solidFill>
                <a:latin typeface="+mj-lt"/>
                <a:ea typeface="+mj-ea"/>
                <a:cs typeface="+mj-cs"/>
              </a:rPr>
              <a:t>Ryan White System of Care</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B69427-7C59-0FBE-0183-0DAD48E11C99}"/>
              </a:ext>
            </a:extLst>
          </p:cNvPr>
          <p:cNvSpPr>
            <a:spLocks noGrp="1"/>
          </p:cNvSpPr>
          <p:nvPr>
            <p:ph sz="quarter" idx="11"/>
          </p:nvPr>
        </p:nvSpPr>
        <p:spPr>
          <a:xfrm>
            <a:off x="5370153" y="1526033"/>
            <a:ext cx="5536397" cy="3935281"/>
          </a:xfrm>
        </p:spPr>
        <p:txBody>
          <a:bodyPr vert="horz" lIns="91440" tIns="45720" rIns="91440" bIns="45720" rtlCol="0" anchor="t">
            <a:normAutofit lnSpcReduction="10000"/>
          </a:bodyPr>
          <a:lstStyle/>
          <a:p>
            <a:pPr>
              <a:lnSpc>
                <a:spcPct val="90000"/>
              </a:lnSpc>
              <a:buFont typeface="Arial" panose="020B0604020202020204" pitchFamily="34" charset="0"/>
              <a:buChar char="•"/>
            </a:pPr>
            <a:r>
              <a:rPr lang="en-US" sz="2200">
                <a:latin typeface="+mn-lt"/>
                <a:ea typeface="+mn-ea"/>
                <a:cs typeface="+mn-cs"/>
              </a:rPr>
              <a:t>The Ryan White Program at Hennepin County and DHS HIV Supports provide funding for HIV-related services and healthcare targeting low-income residents living with HIV across the state.</a:t>
            </a:r>
          </a:p>
          <a:p>
            <a:pPr>
              <a:lnSpc>
                <a:spcPct val="90000"/>
              </a:lnSpc>
              <a:buFont typeface="Arial" panose="020B0604020202020204" pitchFamily="34" charset="0"/>
              <a:buChar char="•"/>
            </a:pPr>
            <a:r>
              <a:rPr lang="en-US" sz="2200">
                <a:latin typeface="+mn-lt"/>
                <a:ea typeface="+mn-ea"/>
                <a:cs typeface="+mn-cs"/>
              </a:rPr>
              <a:t>HIV care services allow people living with HIV to lead health, vibrant lives.</a:t>
            </a:r>
            <a:endParaRPr lang="en-US" sz="2200">
              <a:latin typeface="+mn-lt"/>
              <a:ea typeface="+mn-ea"/>
              <a:cs typeface="Calibri"/>
            </a:endParaRPr>
          </a:p>
          <a:p>
            <a:pPr>
              <a:lnSpc>
                <a:spcPct val="90000"/>
              </a:lnSpc>
              <a:buFont typeface="Arial" panose="020B0604020202020204" pitchFamily="34" charset="0"/>
              <a:buChar char="•"/>
            </a:pPr>
            <a:r>
              <a:rPr lang="en-US" sz="2200">
                <a:latin typeface="+mn-lt"/>
                <a:ea typeface="+mn-ea"/>
                <a:cs typeface="+mn-cs"/>
              </a:rPr>
              <a:t>A list of services available at Ryan White HIV/AIDS Service Providers and a map plot of those providers may be found on </a:t>
            </a:r>
            <a:r>
              <a:rPr lang="en-US" sz="2200">
                <a:latin typeface="+mn-lt"/>
                <a:ea typeface="+mn-ea"/>
                <a:cs typeface="+mn-cs"/>
                <a:hlinkClick r:id="rId2"/>
              </a:rPr>
              <a:t>where to find services</a:t>
            </a:r>
            <a:r>
              <a:rPr lang="en-US" sz="2200">
                <a:latin typeface="+mn-lt"/>
                <a:ea typeface="+mn-ea"/>
                <a:cs typeface="+mn-cs"/>
              </a:rPr>
              <a:t>. </a:t>
            </a:r>
            <a:endParaRPr lang="en-US" sz="2200">
              <a:latin typeface="+mn-lt"/>
              <a:ea typeface="+mn-ea"/>
              <a:cs typeface="Calibri"/>
            </a:endParaRPr>
          </a:p>
          <a:p>
            <a:pPr>
              <a:lnSpc>
                <a:spcPct val="90000"/>
              </a:lnSpc>
              <a:buFont typeface="Arial" panose="020B0604020202020204" pitchFamily="34" charset="0"/>
              <a:buChar char="•"/>
            </a:pPr>
            <a:endParaRPr lang="en-US" sz="2200">
              <a:latin typeface="+mn-lt"/>
              <a:ea typeface="+mn-ea"/>
              <a:cs typeface="+mn-cs"/>
            </a:endParaRPr>
          </a:p>
        </p:txBody>
      </p:sp>
      <p:sp>
        <p:nvSpPr>
          <p:cNvPr id="4" name="Footer Placeholder 3">
            <a:extLst>
              <a:ext uri="{FF2B5EF4-FFF2-40B4-BE49-F238E27FC236}">
                <a16:creationId xmlns:a16="http://schemas.microsoft.com/office/drawing/2014/main" id="{778F5606-B0DE-915F-64A8-076B4108A54D}"/>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kern="1200">
                <a:solidFill>
                  <a:schemeClr val="tx1">
                    <a:tint val="75000"/>
                  </a:schemeClr>
                </a:solidFill>
                <a:latin typeface="+mn-lt"/>
                <a:ea typeface="+mn-ea"/>
                <a:cs typeface="+mn-cs"/>
              </a:rPr>
              <a:t>Hennepin County</a:t>
            </a:r>
          </a:p>
        </p:txBody>
      </p:sp>
    </p:spTree>
    <p:extLst>
      <p:ext uri="{BB962C8B-B14F-4D97-AF65-F5344CB8AC3E}">
        <p14:creationId xmlns:p14="http://schemas.microsoft.com/office/powerpoint/2010/main" val="385534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 checklist and pencil">
            <a:extLst>
              <a:ext uri="{FF2B5EF4-FFF2-40B4-BE49-F238E27FC236}">
                <a16:creationId xmlns:a16="http://schemas.microsoft.com/office/drawing/2014/main" id="{DF0A42B0-693B-197A-3D39-710CCCA584B8}"/>
              </a:ext>
            </a:extLst>
          </p:cNvPr>
          <p:cNvPicPr>
            <a:picLocks noChangeAspect="1"/>
          </p:cNvPicPr>
          <p:nvPr/>
        </p:nvPicPr>
        <p:blipFill>
          <a:blip r:embed="rId2"/>
          <a:stretch>
            <a:fillRect/>
          </a:stretch>
        </p:blipFill>
        <p:spPr>
          <a:xfrm>
            <a:off x="6398803" y="1869401"/>
            <a:ext cx="4954997" cy="3716247"/>
          </a:xfrm>
          <a:prstGeom prst="rect">
            <a:avLst/>
          </a:prstGeom>
          <a:noFill/>
        </p:spPr>
      </p:pic>
      <p:sp>
        <p:nvSpPr>
          <p:cNvPr id="2" name="Title 1">
            <a:extLst>
              <a:ext uri="{FF2B5EF4-FFF2-40B4-BE49-F238E27FC236}">
                <a16:creationId xmlns:a16="http://schemas.microsoft.com/office/drawing/2014/main" id="{5C12E0AC-D9C6-CC47-61A2-622B4B95F9CA}"/>
              </a:ext>
            </a:extLst>
          </p:cNvPr>
          <p:cNvSpPr>
            <a:spLocks noGrp="1"/>
          </p:cNvSpPr>
          <p:nvPr>
            <p:ph type="title"/>
          </p:nvPr>
        </p:nvSpPr>
        <p:spPr>
          <a:xfrm>
            <a:off x="838200" y="365125"/>
            <a:ext cx="10515600" cy="1325563"/>
          </a:xfrm>
        </p:spPr>
        <p:txBody>
          <a:bodyPr anchor="ctr">
            <a:normAutofit/>
          </a:bodyPr>
          <a:lstStyle/>
          <a:p>
            <a:r>
              <a:rPr lang="en-US"/>
              <a:t>Subrecipient Monitoring</a:t>
            </a:r>
          </a:p>
        </p:txBody>
      </p:sp>
      <p:sp>
        <p:nvSpPr>
          <p:cNvPr id="3" name="Content Placeholder 2">
            <a:extLst>
              <a:ext uri="{FF2B5EF4-FFF2-40B4-BE49-F238E27FC236}">
                <a16:creationId xmlns:a16="http://schemas.microsoft.com/office/drawing/2014/main" id="{D01183FA-9C11-20F9-3A4C-0BC945876F41}"/>
              </a:ext>
            </a:extLst>
          </p:cNvPr>
          <p:cNvSpPr>
            <a:spLocks noGrp="1"/>
          </p:cNvSpPr>
          <p:nvPr>
            <p:ph sz="quarter" idx="13"/>
          </p:nvPr>
        </p:nvSpPr>
        <p:spPr>
          <a:xfrm>
            <a:off x="838199" y="1828800"/>
            <a:ext cx="4954997" cy="4147457"/>
          </a:xfrm>
        </p:spPr>
        <p:txBody>
          <a:bodyPr>
            <a:normAutofit fontScale="85000" lnSpcReduction="10000"/>
          </a:bodyPr>
          <a:lstStyle/>
          <a:p>
            <a:pPr>
              <a:lnSpc>
                <a:spcPct val="90000"/>
              </a:lnSpc>
            </a:pPr>
            <a:r>
              <a:rPr lang="en-US" sz="2400"/>
              <a:t>Monitoring of subrecipients is a critical aspect of the implementation of the Ryan White HIV/AIDS Program.</a:t>
            </a:r>
          </a:p>
          <a:p>
            <a:pPr>
              <a:lnSpc>
                <a:spcPct val="90000"/>
              </a:lnSpc>
            </a:pPr>
            <a:r>
              <a:rPr lang="en-US" sz="2400"/>
              <a:t>Hennepin County is responsible for oversight and monitoring of all activities supported by the federal award, including subawards and contracts. </a:t>
            </a:r>
          </a:p>
          <a:p>
            <a:pPr>
              <a:lnSpc>
                <a:spcPct val="90000"/>
              </a:lnSpc>
            </a:pPr>
            <a:r>
              <a:rPr lang="en-US" sz="2400"/>
              <a:t>Subrecipient Monitoring is done in many ways, including Quarterly Reports/Calls, tracking of expenditures and client-level data in CAREWare, and  annual Site Visits with Subrecipients.</a:t>
            </a:r>
          </a:p>
        </p:txBody>
      </p:sp>
      <p:sp>
        <p:nvSpPr>
          <p:cNvPr id="7" name="Footer Placeholder 4">
            <a:extLst>
              <a:ext uri="{FF2B5EF4-FFF2-40B4-BE49-F238E27FC236}">
                <a16:creationId xmlns:a16="http://schemas.microsoft.com/office/drawing/2014/main" id="{9544D4D8-7195-76B2-091F-CAC7F68F5DC0}"/>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39872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23FE-91B3-9A4C-B703-5ED7A7180BC3}"/>
              </a:ext>
            </a:extLst>
          </p:cNvPr>
          <p:cNvSpPr>
            <a:spLocks noGrp="1"/>
          </p:cNvSpPr>
          <p:nvPr>
            <p:ph type="title"/>
          </p:nvPr>
        </p:nvSpPr>
        <p:spPr/>
        <p:txBody>
          <a:bodyPr/>
          <a:lstStyle/>
          <a:p>
            <a:r>
              <a:rPr lang="en-US">
                <a:latin typeface="Segoe UI Light"/>
                <a:cs typeface="Segoe UI Light"/>
              </a:rPr>
              <a:t>Subrecipient Monitoring - Annual Site Visits</a:t>
            </a:r>
            <a:endParaRPr lang="en-US"/>
          </a:p>
        </p:txBody>
      </p:sp>
      <p:sp>
        <p:nvSpPr>
          <p:cNvPr id="3" name="Content Placeholder 2">
            <a:extLst>
              <a:ext uri="{FF2B5EF4-FFF2-40B4-BE49-F238E27FC236}">
                <a16:creationId xmlns:a16="http://schemas.microsoft.com/office/drawing/2014/main" id="{2CA00DCF-5A17-F283-28AC-602E1E01437C}"/>
              </a:ext>
            </a:extLst>
          </p:cNvPr>
          <p:cNvSpPr>
            <a:spLocks noGrp="1"/>
          </p:cNvSpPr>
          <p:nvPr>
            <p:ph sz="quarter" idx="11"/>
          </p:nvPr>
        </p:nvSpPr>
        <p:spPr>
          <a:xfrm>
            <a:off x="838200" y="1375682"/>
            <a:ext cx="10515600" cy="3777167"/>
          </a:xfrm>
        </p:spPr>
        <p:txBody>
          <a:bodyPr vert="horz" lIns="91440" tIns="45720" rIns="91440" bIns="45720" rtlCol="0" anchor="t">
            <a:normAutofit/>
          </a:bodyPr>
          <a:lstStyle/>
          <a:p>
            <a:r>
              <a:rPr lang="en-US" sz="1800">
                <a:latin typeface="Segoe UI"/>
                <a:cs typeface="Segoe UI"/>
              </a:rPr>
              <a:t>Hennepin County does subrecipient monitoring through annual site visits. These site visits include fiscal/programmatic interviews with site staff and chart reviews to ensure adherence to service standards, universal standards, and eligibility requirements. </a:t>
            </a:r>
          </a:p>
          <a:p>
            <a:r>
              <a:rPr lang="en-US" sz="1800">
                <a:latin typeface="Segoe UI"/>
                <a:cs typeface="Segoe UI"/>
              </a:rPr>
              <a:t>In early Spring, all providers will receive correspondence with guidance and scheduling to set up the site visit. Each site visit will include review of charts from the previous year. </a:t>
            </a:r>
            <a:endParaRPr lang="en-US" sz="1800"/>
          </a:p>
          <a:p>
            <a:r>
              <a:rPr lang="en-US" sz="1800">
                <a:latin typeface="Segoe UI"/>
                <a:cs typeface="Segoe UI"/>
              </a:rPr>
              <a:t>The number of charts to be reviewed at each site is determined based upon the number of Ryan White clients served at that site as follows:</a:t>
            </a:r>
          </a:p>
          <a:p>
            <a:pPr marL="0" indent="0">
              <a:buNone/>
            </a:pPr>
            <a:endParaRPr lang="en-US" sz="1800">
              <a:cs typeface="Segoe UI"/>
            </a:endParaRPr>
          </a:p>
          <a:p>
            <a:pPr marL="0" indent="0">
              <a:buNone/>
            </a:pPr>
            <a:endParaRPr lang="en-US" sz="1800">
              <a:cs typeface="Segoe UI"/>
            </a:endParaRPr>
          </a:p>
          <a:p>
            <a:endParaRPr lang="en-US" sz="1800">
              <a:cs typeface="Segoe UI"/>
            </a:endParaRPr>
          </a:p>
        </p:txBody>
      </p:sp>
      <p:graphicFrame>
        <p:nvGraphicFramePr>
          <p:cNvPr id="5" name="Table 4">
            <a:extLst>
              <a:ext uri="{FF2B5EF4-FFF2-40B4-BE49-F238E27FC236}">
                <a16:creationId xmlns:a16="http://schemas.microsoft.com/office/drawing/2014/main" id="{54BFF9B9-11A2-0061-05C0-94128247620D}"/>
              </a:ext>
            </a:extLst>
          </p:cNvPr>
          <p:cNvGraphicFramePr>
            <a:graphicFrameLocks noGrp="1"/>
          </p:cNvGraphicFramePr>
          <p:nvPr>
            <p:extLst>
              <p:ext uri="{D42A27DB-BD31-4B8C-83A1-F6EECF244321}">
                <p14:modId xmlns:p14="http://schemas.microsoft.com/office/powerpoint/2010/main" val="1514708076"/>
              </p:ext>
            </p:extLst>
          </p:nvPr>
        </p:nvGraphicFramePr>
        <p:xfrm>
          <a:off x="2012363" y="4004580"/>
          <a:ext cx="8168640" cy="1920240"/>
        </p:xfrm>
        <a:graphic>
          <a:graphicData uri="http://schemas.openxmlformats.org/drawingml/2006/table">
            <a:tbl>
              <a:tblPr firstRow="1" bandRow="1">
                <a:tableStyleId>{2D5ABB26-0587-4C30-8999-92F81FD0307C}</a:tableStyleId>
              </a:tblPr>
              <a:tblGrid>
                <a:gridCol w="4084320">
                  <a:extLst>
                    <a:ext uri="{9D8B030D-6E8A-4147-A177-3AD203B41FA5}">
                      <a16:colId xmlns:a16="http://schemas.microsoft.com/office/drawing/2014/main" val="1251710268"/>
                    </a:ext>
                  </a:extLst>
                </a:gridCol>
                <a:gridCol w="4084320">
                  <a:extLst>
                    <a:ext uri="{9D8B030D-6E8A-4147-A177-3AD203B41FA5}">
                      <a16:colId xmlns:a16="http://schemas.microsoft.com/office/drawing/2014/main" val="315724673"/>
                    </a:ext>
                  </a:extLst>
                </a:gridCol>
              </a:tblGrid>
              <a:tr h="370840">
                <a:tc>
                  <a:txBody>
                    <a:bodyPr/>
                    <a:lstStyle/>
                    <a:p>
                      <a:pPr marL="285750" indent="-285750">
                        <a:buFont typeface="Arial"/>
                        <a:buChar char="•"/>
                      </a:pPr>
                      <a:r>
                        <a:rPr lang="en-US"/>
                        <a:t>1-50 Clients: 100% of charts reviewed</a:t>
                      </a:r>
                    </a:p>
                  </a:txBody>
                  <a:tcPr/>
                </a:tc>
                <a:tc>
                  <a:txBody>
                    <a:bodyPr/>
                    <a:lstStyle/>
                    <a:p>
                      <a:pPr marL="285750" indent="-285750">
                        <a:buFont typeface="Arial"/>
                        <a:buChar char="•"/>
                      </a:pPr>
                      <a:r>
                        <a:rPr lang="en-US"/>
                        <a:t>501 – 1000 Clients: 10% of charts reviewed (maximum of 75)</a:t>
                      </a:r>
                    </a:p>
                  </a:txBody>
                  <a:tcPr/>
                </a:tc>
                <a:extLst>
                  <a:ext uri="{0D108BD9-81ED-4DB2-BD59-A6C34878D82A}">
                    <a16:rowId xmlns:a16="http://schemas.microsoft.com/office/drawing/2014/main" val="955450974"/>
                  </a:ext>
                </a:extLst>
              </a:tr>
              <a:tr h="370840">
                <a:tc>
                  <a:txBody>
                    <a:bodyPr/>
                    <a:lstStyle/>
                    <a:p>
                      <a:pPr marL="285750" indent="-285750">
                        <a:buFont typeface="Arial"/>
                        <a:buChar char="•"/>
                      </a:pPr>
                      <a:r>
                        <a:rPr lang="en-US"/>
                        <a:t>51-100 Clients: 50% of charts reviewed</a:t>
                      </a:r>
                    </a:p>
                  </a:txBody>
                  <a:tcPr/>
                </a:tc>
                <a:tc>
                  <a:txBody>
                    <a:bodyPr/>
                    <a:lstStyle/>
                    <a:p>
                      <a:pPr marL="285750" indent="-285750">
                        <a:buFont typeface="Arial"/>
                        <a:buChar char="•"/>
                      </a:pPr>
                      <a:r>
                        <a:rPr lang="en-US"/>
                        <a:t>1000+ Clients: 5% of charts reviewed (maximum of 75)</a:t>
                      </a:r>
                    </a:p>
                  </a:txBody>
                  <a:tcPr/>
                </a:tc>
                <a:extLst>
                  <a:ext uri="{0D108BD9-81ED-4DB2-BD59-A6C34878D82A}">
                    <a16:rowId xmlns:a16="http://schemas.microsoft.com/office/drawing/2014/main" val="981150877"/>
                  </a:ext>
                </a:extLst>
              </a:tr>
              <a:tr h="370840">
                <a:tc>
                  <a:txBody>
                    <a:bodyPr/>
                    <a:lstStyle/>
                    <a:p>
                      <a:pPr marL="285750" indent="-285750">
                        <a:buFont typeface="Arial"/>
                        <a:buChar char="•"/>
                      </a:pPr>
                      <a:r>
                        <a:rPr lang="en-US"/>
                        <a:t>101 – 500 Clients: 20% of charts reviewed (maximum of 75)</a:t>
                      </a:r>
                    </a:p>
                  </a:txBody>
                  <a:tcPr/>
                </a:tc>
                <a:tc>
                  <a:txBody>
                    <a:bodyPr/>
                    <a:lstStyle/>
                    <a:p>
                      <a:pPr marL="285750" indent="-285750">
                        <a:buFont typeface="Arial"/>
                        <a:buChar char="•"/>
                      </a:pPr>
                      <a:r>
                        <a:rPr lang="en-US"/>
                        <a:t>25% of charts pulled are reviewed for compliance with Universal Standards</a:t>
                      </a:r>
                    </a:p>
                  </a:txBody>
                  <a:tcPr/>
                </a:tc>
                <a:extLst>
                  <a:ext uri="{0D108BD9-81ED-4DB2-BD59-A6C34878D82A}">
                    <a16:rowId xmlns:a16="http://schemas.microsoft.com/office/drawing/2014/main" val="2793299383"/>
                  </a:ext>
                </a:extLst>
              </a:tr>
            </a:tbl>
          </a:graphicData>
        </a:graphic>
      </p:graphicFrame>
      <p:sp>
        <p:nvSpPr>
          <p:cNvPr id="6" name="Footer Placeholder 4">
            <a:extLst>
              <a:ext uri="{FF2B5EF4-FFF2-40B4-BE49-F238E27FC236}">
                <a16:creationId xmlns:a16="http://schemas.microsoft.com/office/drawing/2014/main" id="{73194207-A508-AAE3-B58E-ECE30E214F0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35569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8695-AC8D-F2B2-7AF2-30B2EFCDA618}"/>
              </a:ext>
            </a:extLst>
          </p:cNvPr>
          <p:cNvSpPr>
            <a:spLocks noGrp="1"/>
          </p:cNvSpPr>
          <p:nvPr>
            <p:ph type="title"/>
          </p:nvPr>
        </p:nvSpPr>
        <p:spPr/>
        <p:txBody>
          <a:bodyPr/>
          <a:lstStyle/>
          <a:p>
            <a:r>
              <a:rPr lang="en-US"/>
              <a:t>Subrecipient Monitoring – Quarterly Calls</a:t>
            </a:r>
          </a:p>
        </p:txBody>
      </p:sp>
      <p:sp>
        <p:nvSpPr>
          <p:cNvPr id="3" name="Content Placeholder 2">
            <a:extLst>
              <a:ext uri="{FF2B5EF4-FFF2-40B4-BE49-F238E27FC236}">
                <a16:creationId xmlns:a16="http://schemas.microsoft.com/office/drawing/2014/main" id="{EE88A3B1-D145-3B25-0C9C-39D6B7EB3CF4}"/>
              </a:ext>
            </a:extLst>
          </p:cNvPr>
          <p:cNvSpPr>
            <a:spLocks noGrp="1"/>
          </p:cNvSpPr>
          <p:nvPr>
            <p:ph sz="quarter" idx="11"/>
          </p:nvPr>
        </p:nvSpPr>
        <p:spPr/>
        <p:txBody>
          <a:bodyPr>
            <a:normAutofit fontScale="92500" lnSpcReduction="20000"/>
          </a:bodyPr>
          <a:lstStyle/>
          <a:p>
            <a:r>
              <a:rPr lang="en-US"/>
              <a:t>To accompany the required Subrecipient Quarterly Report, Hennepin County will now also be requiring a Quarterly Call with Subrecipients to discuss program progress, challenges and facilitators in reaching program goals.</a:t>
            </a:r>
          </a:p>
          <a:p>
            <a:r>
              <a:rPr lang="en-US"/>
              <a:t>Quarterly Calls will be scheduled at the time of the Quarterly Report Submission, the Quarterly Report will act as the Call Agenda.</a:t>
            </a:r>
          </a:p>
          <a:p>
            <a:r>
              <a:rPr lang="en-US"/>
              <a:t>The Q2 Call will include specific spending review and fund reallocation discussions and progress in reaching efficacy/performance measures.</a:t>
            </a:r>
          </a:p>
        </p:txBody>
      </p:sp>
      <p:sp>
        <p:nvSpPr>
          <p:cNvPr id="8" name="Footer Placeholder 4">
            <a:extLst>
              <a:ext uri="{FF2B5EF4-FFF2-40B4-BE49-F238E27FC236}">
                <a16:creationId xmlns:a16="http://schemas.microsoft.com/office/drawing/2014/main" id="{88F8A973-6171-9D5E-D264-F65AC3D1F634}"/>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189993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7E7A-AEFF-7DB3-D28D-E2B2A59F8E61}"/>
              </a:ext>
            </a:extLst>
          </p:cNvPr>
          <p:cNvSpPr>
            <a:spLocks noGrp="1"/>
          </p:cNvSpPr>
          <p:nvPr>
            <p:ph type="title"/>
          </p:nvPr>
        </p:nvSpPr>
        <p:spPr/>
        <p:txBody>
          <a:bodyPr/>
          <a:lstStyle/>
          <a:p>
            <a:r>
              <a:rPr lang="en-US">
                <a:latin typeface="Segoe UI Light"/>
                <a:cs typeface="Segoe UI Light"/>
              </a:rPr>
              <a:t>Ryan White Eligibility</a:t>
            </a:r>
            <a:endParaRPr lang="en-US"/>
          </a:p>
        </p:txBody>
      </p:sp>
      <p:sp>
        <p:nvSpPr>
          <p:cNvPr id="3" name="Content Placeholder 2">
            <a:extLst>
              <a:ext uri="{FF2B5EF4-FFF2-40B4-BE49-F238E27FC236}">
                <a16:creationId xmlns:a16="http://schemas.microsoft.com/office/drawing/2014/main" id="{6E17665A-F306-C88B-BFC6-96217DDB4BE5}"/>
              </a:ext>
            </a:extLst>
          </p:cNvPr>
          <p:cNvSpPr>
            <a:spLocks noGrp="1"/>
          </p:cNvSpPr>
          <p:nvPr>
            <p:ph sz="quarter" idx="11"/>
          </p:nvPr>
        </p:nvSpPr>
        <p:spPr>
          <a:xfrm>
            <a:off x="838200" y="1439604"/>
            <a:ext cx="10515600" cy="4673520"/>
          </a:xfrm>
        </p:spPr>
        <p:txBody>
          <a:bodyPr vert="horz" lIns="91440" tIns="45720" rIns="91440" bIns="45720" rtlCol="0" anchor="t">
            <a:noAutofit/>
          </a:bodyPr>
          <a:lstStyle/>
          <a:p>
            <a:pPr>
              <a:spcBef>
                <a:spcPts val="0"/>
              </a:spcBef>
              <a:spcAft>
                <a:spcPts val="0"/>
              </a:spcAft>
            </a:pPr>
            <a:r>
              <a:rPr lang="en-US" sz="1800">
                <a:latin typeface="Segoe UI"/>
                <a:cs typeface="Segoe UI"/>
              </a:rPr>
              <a:t>People with HIV in Minnesota can apply for Ryan White services through the Minnesota Department of Human Services (DHS). DHS determines eligibility, alerts clients for renewals, and updates the At-A-Glance Screen in CAREWare for provider verification of eligibility. </a:t>
            </a:r>
          </a:p>
          <a:p>
            <a:pPr>
              <a:spcBef>
                <a:spcPts val="0"/>
              </a:spcBef>
              <a:spcAft>
                <a:spcPts val="0"/>
              </a:spcAft>
            </a:pPr>
            <a:endParaRPr lang="en-US" sz="1800">
              <a:latin typeface="Segoe UI"/>
              <a:cs typeface="Segoe UI"/>
            </a:endParaRPr>
          </a:p>
          <a:p>
            <a:pPr>
              <a:spcBef>
                <a:spcPts val="0"/>
              </a:spcBef>
              <a:spcAft>
                <a:spcPts val="0"/>
              </a:spcAft>
            </a:pPr>
            <a:r>
              <a:rPr lang="en-US" sz="1800">
                <a:latin typeface="Segoe UI"/>
                <a:cs typeface="Segoe UI"/>
              </a:rPr>
              <a:t>Providers are responsible to verify client eligibility before providing services and support clients in submitting new applications and annual renewals.</a:t>
            </a:r>
          </a:p>
          <a:p>
            <a:pPr>
              <a:spcBef>
                <a:spcPts val="0"/>
              </a:spcBef>
              <a:spcAft>
                <a:spcPts val="0"/>
              </a:spcAft>
            </a:pPr>
            <a:endParaRPr lang="en-US" sz="1800">
              <a:latin typeface="Segoe UI"/>
              <a:cs typeface="Segoe UI"/>
            </a:endParaRPr>
          </a:p>
          <a:p>
            <a:pPr>
              <a:spcBef>
                <a:spcPts val="0"/>
              </a:spcBef>
              <a:spcAft>
                <a:spcPts val="0"/>
              </a:spcAft>
            </a:pPr>
            <a:r>
              <a:rPr lang="en-US" sz="1900">
                <a:latin typeface="Segoe UI"/>
                <a:cs typeface="Segoe UI"/>
              </a:rPr>
              <a:t>The following verification documents are required for a complete application for all applicants: Verification of Identity; Verification of Residency; Verification of Income and Household Size; Documentation of HIV Diagnosis; and Insurance Information.</a:t>
            </a:r>
            <a:endParaRPr lang="en-US" sz="1800">
              <a:latin typeface="Segoe UI"/>
              <a:cs typeface="Segoe UI"/>
            </a:endParaRPr>
          </a:p>
          <a:p>
            <a:pPr>
              <a:spcBef>
                <a:spcPts val="0"/>
              </a:spcBef>
              <a:spcAft>
                <a:spcPts val="0"/>
              </a:spcAft>
            </a:pPr>
            <a:endParaRPr lang="en-US" sz="1900">
              <a:latin typeface="Segoe UI"/>
              <a:cs typeface="Segoe UI"/>
            </a:endParaRPr>
          </a:p>
          <a:p>
            <a:pPr>
              <a:spcBef>
                <a:spcPts val="0"/>
              </a:spcBef>
              <a:spcAft>
                <a:spcPts val="0"/>
              </a:spcAft>
            </a:pPr>
            <a:r>
              <a:rPr lang="en-US" sz="1800">
                <a:latin typeface="Segoe UI"/>
                <a:cs typeface="Segoe UI"/>
              </a:rPr>
              <a:t>Providers are never responsible to enter clients or client information into the At-A-Glance screen.</a:t>
            </a:r>
            <a:endParaRPr lang="en-US" sz="1800"/>
          </a:p>
          <a:p>
            <a:pPr>
              <a:spcBef>
                <a:spcPts val="0"/>
              </a:spcBef>
              <a:spcAft>
                <a:spcPts val="0"/>
              </a:spcAft>
            </a:pPr>
            <a:endParaRPr lang="en-US" sz="1800">
              <a:latin typeface="Segoe UI"/>
              <a:cs typeface="Segoe UI"/>
            </a:endParaRPr>
          </a:p>
          <a:p>
            <a:pPr>
              <a:spcBef>
                <a:spcPts val="0"/>
              </a:spcBef>
              <a:spcAft>
                <a:spcPts val="0"/>
              </a:spcAft>
            </a:pPr>
            <a:r>
              <a:rPr lang="en-US" sz="1800">
                <a:latin typeface="Segoe UI"/>
                <a:cs typeface="Segoe UI"/>
              </a:rPr>
              <a:t>Application information and submission guidance can be found on </a:t>
            </a:r>
            <a:r>
              <a:rPr lang="en-US" sz="1800">
                <a:latin typeface="Segoe UI"/>
                <a:cs typeface="Segoe UI"/>
                <a:hlinkClick r:id="rId2"/>
              </a:rPr>
              <a:t>DHS HIV Programs &amp; Services</a:t>
            </a:r>
            <a:r>
              <a:rPr lang="en-US" sz="1800">
                <a:latin typeface="Segoe UI"/>
                <a:cs typeface="Segoe UI"/>
              </a:rPr>
              <a:t> page and Ryan White Eligibility Specialists at DHS are available to support providers and clients in new and renewing Ryan White clients.</a:t>
            </a:r>
          </a:p>
        </p:txBody>
      </p:sp>
      <p:sp>
        <p:nvSpPr>
          <p:cNvPr id="6" name="Footer Placeholder 4">
            <a:extLst>
              <a:ext uri="{FF2B5EF4-FFF2-40B4-BE49-F238E27FC236}">
                <a16:creationId xmlns:a16="http://schemas.microsoft.com/office/drawing/2014/main" id="{B9E0B5A3-1C8E-BF08-8209-ECDBD593908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89665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9BAD-24AB-A4BE-9BC4-BDD22D26936D}"/>
              </a:ext>
            </a:extLst>
          </p:cNvPr>
          <p:cNvSpPr>
            <a:spLocks noGrp="1"/>
          </p:cNvSpPr>
          <p:nvPr>
            <p:ph type="title"/>
          </p:nvPr>
        </p:nvSpPr>
        <p:spPr/>
        <p:txBody>
          <a:bodyPr>
            <a:normAutofit/>
          </a:bodyPr>
          <a:lstStyle/>
          <a:p>
            <a:pPr algn="ctr"/>
            <a:r>
              <a:rPr lang="en-US" sz="4000">
                <a:latin typeface="Segoe UI Light"/>
                <a:cs typeface="Segoe UI Light"/>
              </a:rPr>
              <a:t>Hennepin County Ryan White HIV Services Team</a:t>
            </a:r>
            <a:endParaRPr lang="en-US" sz="4000"/>
          </a:p>
        </p:txBody>
      </p:sp>
      <p:pic>
        <p:nvPicPr>
          <p:cNvPr id="18" name="Picture Placeholder 17">
            <a:extLst>
              <a:ext uri="{FF2B5EF4-FFF2-40B4-BE49-F238E27FC236}">
                <a16:creationId xmlns:a16="http://schemas.microsoft.com/office/drawing/2014/main" id="{0629EC6C-467C-94CF-F05F-61948DDAD6E0}"/>
              </a:ext>
            </a:extLst>
          </p:cNvPr>
          <p:cNvPicPr>
            <a:picLocks noGrp="1" noChangeAspect="1"/>
          </p:cNvPicPr>
          <p:nvPr>
            <p:ph type="pic" sz="quarter" idx="11"/>
          </p:nvPr>
        </p:nvPicPr>
        <p:blipFill>
          <a:blip r:embed="rId2"/>
          <a:srcRect l="16636" r="16636"/>
          <a:stretch/>
        </p:blipFill>
        <p:spPr>
          <a:xfrm>
            <a:off x="600166" y="1884438"/>
            <a:ext cx="2362653" cy="2379209"/>
          </a:xfrm>
        </p:spPr>
      </p:pic>
      <p:pic>
        <p:nvPicPr>
          <p:cNvPr id="27" name="Picture Placeholder 26">
            <a:extLst>
              <a:ext uri="{FF2B5EF4-FFF2-40B4-BE49-F238E27FC236}">
                <a16:creationId xmlns:a16="http://schemas.microsoft.com/office/drawing/2014/main" id="{16B8CE7E-D87D-1DF1-4D33-A0160F4003DC}"/>
              </a:ext>
            </a:extLst>
          </p:cNvPr>
          <p:cNvPicPr>
            <a:picLocks noGrp="1" noChangeAspect="1"/>
          </p:cNvPicPr>
          <p:nvPr>
            <p:ph type="pic" sz="quarter" idx="12"/>
          </p:nvPr>
        </p:nvPicPr>
        <p:blipFill>
          <a:blip r:embed="rId3"/>
          <a:srcRect l="16640" r="16640"/>
          <a:stretch/>
        </p:blipFill>
        <p:spPr>
          <a:xfrm>
            <a:off x="6263520" y="1896004"/>
            <a:ext cx="2408010" cy="2379208"/>
          </a:xfrm>
        </p:spPr>
      </p:pic>
      <p:pic>
        <p:nvPicPr>
          <p:cNvPr id="28" name="Picture Placeholder 27">
            <a:extLst>
              <a:ext uri="{FF2B5EF4-FFF2-40B4-BE49-F238E27FC236}">
                <a16:creationId xmlns:a16="http://schemas.microsoft.com/office/drawing/2014/main" id="{232ABBDB-3477-3836-1855-A022972E4AA2}"/>
              </a:ext>
            </a:extLst>
          </p:cNvPr>
          <p:cNvPicPr>
            <a:picLocks noGrp="1" noChangeAspect="1"/>
          </p:cNvPicPr>
          <p:nvPr>
            <p:ph type="pic" sz="quarter" idx="13"/>
          </p:nvPr>
        </p:nvPicPr>
        <p:blipFill rotWithShape="1">
          <a:blip r:embed="rId4"/>
          <a:srcRect l="-524" t="9408" b="24042"/>
          <a:stretch/>
        </p:blipFill>
        <p:spPr>
          <a:xfrm>
            <a:off x="9071319" y="1883909"/>
            <a:ext cx="2398960" cy="2377193"/>
          </a:xfrm>
        </p:spPr>
      </p:pic>
      <p:sp>
        <p:nvSpPr>
          <p:cNvPr id="15" name="Text Placeholder 14">
            <a:extLst>
              <a:ext uri="{FF2B5EF4-FFF2-40B4-BE49-F238E27FC236}">
                <a16:creationId xmlns:a16="http://schemas.microsoft.com/office/drawing/2014/main" id="{83D918BA-A007-E688-D178-0315D988F1DD}"/>
              </a:ext>
            </a:extLst>
          </p:cNvPr>
          <p:cNvSpPr>
            <a:spLocks noGrp="1"/>
          </p:cNvSpPr>
          <p:nvPr>
            <p:ph type="body" sz="quarter" idx="20"/>
          </p:nvPr>
        </p:nvSpPr>
        <p:spPr>
          <a:xfrm>
            <a:off x="588620" y="4368696"/>
            <a:ext cx="2398938" cy="2006099"/>
          </a:xfrm>
        </p:spPr>
        <p:txBody>
          <a:bodyPr vert="horz" lIns="91440" tIns="45720" rIns="91440" bIns="45720" rtlCol="0" anchor="t">
            <a:noAutofit/>
          </a:bodyPr>
          <a:lstStyle/>
          <a:p>
            <a:r>
              <a:rPr lang="en-US" sz="1600" b="1">
                <a:latin typeface="Segoe UI"/>
                <a:cs typeface="Segoe UI"/>
              </a:rPr>
              <a:t>Carissa Weisdorf</a:t>
            </a:r>
            <a:endParaRPr lang="en-US" sz="1600" b="1"/>
          </a:p>
          <a:p>
            <a:r>
              <a:rPr lang="en-US" sz="1600">
                <a:latin typeface="Segoe UI"/>
                <a:cs typeface="Segoe UI"/>
              </a:rPr>
              <a:t>Lead HIV Services Planner</a:t>
            </a:r>
            <a:endParaRPr lang="en-US" sz="1600">
              <a:cs typeface="Segoe UI"/>
            </a:endParaRPr>
          </a:p>
          <a:p>
            <a:endParaRPr lang="en-US" sz="1600">
              <a:latin typeface="Segoe UI"/>
              <a:cs typeface="Segoe UI"/>
            </a:endParaRPr>
          </a:p>
          <a:p>
            <a:r>
              <a:rPr lang="en-US" sz="1200" i="1">
                <a:latin typeface="Segoe UI"/>
                <a:cs typeface="Segoe UI"/>
              </a:rPr>
              <a:t>Carissa.Weisdorf@Hennepin.us</a:t>
            </a:r>
            <a:endParaRPr lang="en-US" sz="1200" i="1">
              <a:cs typeface="Segoe UI"/>
            </a:endParaRPr>
          </a:p>
        </p:txBody>
      </p:sp>
      <p:sp>
        <p:nvSpPr>
          <p:cNvPr id="16" name="Text Placeholder 15">
            <a:extLst>
              <a:ext uri="{FF2B5EF4-FFF2-40B4-BE49-F238E27FC236}">
                <a16:creationId xmlns:a16="http://schemas.microsoft.com/office/drawing/2014/main" id="{5572AF7D-1FF0-C6BB-3F91-1828E6DE1B0F}"/>
              </a:ext>
            </a:extLst>
          </p:cNvPr>
          <p:cNvSpPr>
            <a:spLocks noGrp="1"/>
          </p:cNvSpPr>
          <p:nvPr>
            <p:ph type="body" sz="quarter" idx="21"/>
          </p:nvPr>
        </p:nvSpPr>
        <p:spPr>
          <a:xfrm>
            <a:off x="6294492" y="4406632"/>
            <a:ext cx="2398938" cy="1307600"/>
          </a:xfrm>
        </p:spPr>
        <p:txBody>
          <a:bodyPr vert="horz" lIns="91440" tIns="45720" rIns="91440" bIns="45720" rtlCol="0" anchor="t">
            <a:noAutofit/>
          </a:bodyPr>
          <a:lstStyle/>
          <a:p>
            <a:pPr>
              <a:spcBef>
                <a:spcPts val="0"/>
              </a:spcBef>
              <a:spcAft>
                <a:spcPts val="600"/>
              </a:spcAft>
            </a:pPr>
            <a:r>
              <a:rPr lang="en-US" sz="1600" b="1">
                <a:latin typeface="Segoe UI"/>
                <a:cs typeface="Segoe UI"/>
              </a:rPr>
              <a:t>Eriika Etshokin</a:t>
            </a:r>
          </a:p>
          <a:p>
            <a:pPr>
              <a:spcBef>
                <a:spcPts val="0"/>
              </a:spcBef>
              <a:spcAft>
                <a:spcPts val="600"/>
              </a:spcAft>
            </a:pPr>
            <a:r>
              <a:rPr lang="en-US" sz="1600">
                <a:latin typeface="Segoe UI"/>
                <a:cs typeface="Segoe UI"/>
              </a:rPr>
              <a:t>Ryan White Grants Supervisor</a:t>
            </a:r>
          </a:p>
          <a:p>
            <a:pPr>
              <a:spcBef>
                <a:spcPts val="0"/>
              </a:spcBef>
              <a:spcAft>
                <a:spcPts val="600"/>
              </a:spcAft>
            </a:pPr>
            <a:endParaRPr lang="en-US" sz="1600">
              <a:latin typeface="Segoe UI"/>
              <a:cs typeface="Segoe UI"/>
            </a:endParaRPr>
          </a:p>
          <a:p>
            <a:pPr>
              <a:spcBef>
                <a:spcPts val="0"/>
              </a:spcBef>
              <a:spcAft>
                <a:spcPts val="600"/>
              </a:spcAft>
            </a:pPr>
            <a:r>
              <a:rPr lang="en-US" sz="1200" i="1">
                <a:latin typeface="Segoe UI"/>
                <a:cs typeface="Segoe UI"/>
              </a:rPr>
              <a:t>Eriika.Etshokin@Hennepin.us</a:t>
            </a:r>
          </a:p>
        </p:txBody>
      </p:sp>
      <p:sp>
        <p:nvSpPr>
          <p:cNvPr id="17" name="Text Placeholder 16">
            <a:extLst>
              <a:ext uri="{FF2B5EF4-FFF2-40B4-BE49-F238E27FC236}">
                <a16:creationId xmlns:a16="http://schemas.microsoft.com/office/drawing/2014/main" id="{F2C76035-E80D-B8DA-50B2-C7473AFCDCFE}"/>
              </a:ext>
            </a:extLst>
          </p:cNvPr>
          <p:cNvSpPr>
            <a:spLocks noGrp="1"/>
          </p:cNvSpPr>
          <p:nvPr>
            <p:ph type="body" sz="quarter" idx="22"/>
          </p:nvPr>
        </p:nvSpPr>
        <p:spPr>
          <a:xfrm>
            <a:off x="9070790" y="4441267"/>
            <a:ext cx="2398938" cy="2006099"/>
          </a:xfrm>
        </p:spPr>
        <p:txBody>
          <a:bodyPr vert="horz" lIns="91440" tIns="45720" rIns="91440" bIns="45720" rtlCol="0" anchor="t">
            <a:noAutofit/>
          </a:bodyPr>
          <a:lstStyle/>
          <a:p>
            <a:r>
              <a:rPr lang="en-US" sz="1600" b="1">
                <a:latin typeface="Segoe UI"/>
                <a:cs typeface="Segoe UI"/>
              </a:rPr>
              <a:t>Jonathan Hanft</a:t>
            </a:r>
          </a:p>
          <a:p>
            <a:r>
              <a:rPr lang="en-US" sz="1600">
                <a:latin typeface="Segoe UI"/>
                <a:cs typeface="Segoe UI"/>
              </a:rPr>
              <a:t>Ryan White Grants Coordinator</a:t>
            </a:r>
          </a:p>
          <a:p>
            <a:endParaRPr lang="en-US" sz="1600">
              <a:latin typeface="Segoe UI"/>
              <a:cs typeface="Segoe UI"/>
            </a:endParaRPr>
          </a:p>
          <a:p>
            <a:r>
              <a:rPr lang="en-US" sz="1200" i="1">
                <a:latin typeface="Segoe UI"/>
                <a:cs typeface="Segoe UI"/>
              </a:rPr>
              <a:t>Jonathan.Hanft@Hennepin.us</a:t>
            </a:r>
          </a:p>
        </p:txBody>
      </p:sp>
      <p:pic>
        <p:nvPicPr>
          <p:cNvPr id="29" name="Picture 28">
            <a:extLst>
              <a:ext uri="{FF2B5EF4-FFF2-40B4-BE49-F238E27FC236}">
                <a16:creationId xmlns:a16="http://schemas.microsoft.com/office/drawing/2014/main" id="{923425B1-C402-9BDD-2280-4149D09DB69A}"/>
              </a:ext>
            </a:extLst>
          </p:cNvPr>
          <p:cNvPicPr>
            <a:picLocks noChangeAspect="1"/>
          </p:cNvPicPr>
          <p:nvPr/>
        </p:nvPicPr>
        <p:blipFill>
          <a:blip r:embed="rId5"/>
          <a:stretch>
            <a:fillRect/>
          </a:stretch>
        </p:blipFill>
        <p:spPr>
          <a:xfrm>
            <a:off x="3454399" y="1884680"/>
            <a:ext cx="2407558" cy="2381069"/>
          </a:xfrm>
          <a:prstGeom prst="rect">
            <a:avLst/>
          </a:prstGeom>
        </p:spPr>
      </p:pic>
      <p:sp>
        <p:nvSpPr>
          <p:cNvPr id="31" name="Text Placeholder 16">
            <a:extLst>
              <a:ext uri="{FF2B5EF4-FFF2-40B4-BE49-F238E27FC236}">
                <a16:creationId xmlns:a16="http://schemas.microsoft.com/office/drawing/2014/main" id="{C4457BCA-3EDB-387E-304D-263274D020EE}"/>
              </a:ext>
            </a:extLst>
          </p:cNvPr>
          <p:cNvSpPr txBox="1">
            <a:spLocks/>
          </p:cNvSpPr>
          <p:nvPr/>
        </p:nvSpPr>
        <p:spPr>
          <a:xfrm>
            <a:off x="3531281" y="4368531"/>
            <a:ext cx="2398938" cy="2006099"/>
          </a:xfrm>
          <a:prstGeom prst="rect">
            <a:avLst/>
          </a:prstGeom>
        </p:spPr>
        <p:txBody>
          <a:bodyPr vert="horz" lIns="91440" tIns="45720" rIns="91440" bIns="45720" rtlCol="0" anchor="t">
            <a:no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a:latin typeface="Segoe UI"/>
                <a:cs typeface="Segoe UI"/>
              </a:rPr>
              <a:t>Cody Raasch</a:t>
            </a:r>
            <a:endParaRPr lang="en-US" sz="1600" b="1"/>
          </a:p>
          <a:p>
            <a:r>
              <a:rPr lang="en-US" sz="1600">
                <a:latin typeface="Segoe UI"/>
                <a:cs typeface="Segoe UI"/>
              </a:rPr>
              <a:t>Ryan White Data Analyst</a:t>
            </a:r>
          </a:p>
          <a:p>
            <a:endParaRPr lang="en-US" sz="1200" i="1">
              <a:latin typeface="Segoe UI"/>
              <a:cs typeface="Segoe UI"/>
            </a:endParaRPr>
          </a:p>
          <a:p>
            <a:endParaRPr lang="en-US" sz="1200" i="1">
              <a:latin typeface="Segoe UI"/>
              <a:cs typeface="Segoe UI"/>
            </a:endParaRPr>
          </a:p>
          <a:p>
            <a:r>
              <a:rPr lang="en-US" sz="1200" i="1">
                <a:latin typeface="Segoe UI"/>
                <a:cs typeface="Segoe UI"/>
              </a:rPr>
              <a:t>Cody.Raasch@Hennepin.us</a:t>
            </a:r>
            <a:endParaRPr lang="en-US"/>
          </a:p>
        </p:txBody>
      </p:sp>
      <p:sp>
        <p:nvSpPr>
          <p:cNvPr id="3" name="Footer Placeholder 4">
            <a:extLst>
              <a:ext uri="{FF2B5EF4-FFF2-40B4-BE49-F238E27FC236}">
                <a16:creationId xmlns:a16="http://schemas.microsoft.com/office/drawing/2014/main" id="{91409DA0-5639-68A9-C1C0-31EE911EE022}"/>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678170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40840"/>
            <a:ext cx="10515600" cy="533949"/>
          </a:xfrm>
        </p:spPr>
        <p:txBody>
          <a:bodyPr>
            <a:normAutofit fontScale="90000"/>
          </a:bodyPr>
          <a:lstStyle/>
          <a:p>
            <a:r>
              <a:rPr lang="en-US">
                <a:latin typeface="Segoe UI Light"/>
                <a:cs typeface="Segoe UI Light"/>
              </a:rPr>
              <a:t>Ryan White Program Grant Overview</a:t>
            </a:r>
            <a:endParaRPr lang="en-US"/>
          </a:p>
        </p:txBody>
      </p:sp>
      <p:pic>
        <p:nvPicPr>
          <p:cNvPr id="6" name="Picture Placeholder 5" descr="AIDs awareness ribbon"/>
          <p:cNvPicPr>
            <a:picLocks noGrp="1" noChangeAspect="1"/>
          </p:cNvPicPr>
          <p:nvPr>
            <p:ph type="pic" sz="quarter" idx="11"/>
          </p:nvPr>
        </p:nvPicPr>
        <p:blipFill>
          <a:blip r:embed="rId3"/>
          <a:srcRect t="21875" b="21875"/>
          <a:stretch/>
        </p:blipFill>
        <p:spPr>
          <a:xfrm>
            <a:off x="10274" y="0"/>
            <a:ext cx="12192000" cy="4572000"/>
          </a:xfrm>
          <a:prstGeom prst="rect">
            <a:avLst/>
          </a:prstGeom>
        </p:spPr>
      </p:pic>
      <p:sp>
        <p:nvSpPr>
          <p:cNvPr id="5" name="Footer Placeholder 4"/>
          <p:cNvSpPr>
            <a:spLocks noGrp="1"/>
          </p:cNvSpPr>
          <p:nvPr>
            <p:ph type="ftr" sz="quarter" idx="3"/>
          </p:nvPr>
        </p:nvSpPr>
        <p:spPr/>
        <p:txBody>
          <a:body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10821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A30D2-847C-A70C-8986-4180EE8BFD73}"/>
              </a:ext>
            </a:extLst>
          </p:cNvPr>
          <p:cNvSpPr>
            <a:spLocks noGrp="1"/>
          </p:cNvSpPr>
          <p:nvPr>
            <p:ph sz="quarter" idx="13"/>
          </p:nvPr>
        </p:nvSpPr>
        <p:spPr>
          <a:xfrm>
            <a:off x="572104" y="1828800"/>
            <a:ext cx="5462997" cy="4208687"/>
          </a:xfrm>
        </p:spPr>
        <p:txBody>
          <a:bodyPr vert="horz" lIns="91440" tIns="45720" rIns="91440" bIns="45720" rtlCol="0" anchor="t">
            <a:noAutofit/>
          </a:bodyPr>
          <a:lstStyle/>
          <a:p>
            <a:r>
              <a:rPr lang="en-US" sz="1600">
                <a:latin typeface="Segoe UI"/>
                <a:cs typeface="Segoe UI"/>
              </a:rPr>
              <a:t>MCHACP is a community planning council formed in 2016 as a collaborative effort between the Minnesota Department of Human Services, Hennepin County Public Health, and the Minnesota Department of Health.</a:t>
            </a:r>
          </a:p>
          <a:p>
            <a:r>
              <a:rPr lang="en-US" sz="1600">
                <a:latin typeface="Segoe UI"/>
                <a:cs typeface="Segoe UI"/>
              </a:rPr>
              <a:t>It is the responsibility of MCHACP to oversee the development, update, and monitoring of the Minnesota comprehensive jurisdictional plan for HIV prevention, care, and treatment; allocate federal Ryan White funds for Part A for HIV treatment and care services; make allocations recommendations to Part B for HIV treatment and care services; and prioritize populations for HIV prevention services.</a:t>
            </a:r>
          </a:p>
          <a:p>
            <a:r>
              <a:rPr lang="en-US" sz="1600">
                <a:latin typeface="Segoe UI"/>
                <a:cs typeface="Segoe UI"/>
              </a:rPr>
              <a:t>More information and council vacancies can be found on the </a:t>
            </a:r>
            <a:r>
              <a:rPr lang="en-US" sz="1600">
                <a:latin typeface="Segoe UI"/>
                <a:cs typeface="Segoe UI"/>
                <a:hlinkClick r:id="rId2"/>
              </a:rPr>
              <a:t>MCHACP Website</a:t>
            </a:r>
            <a:r>
              <a:rPr lang="en-US" sz="1600">
                <a:latin typeface="Segoe UI"/>
                <a:cs typeface="Segoe UI"/>
              </a:rPr>
              <a:t>.</a:t>
            </a:r>
          </a:p>
        </p:txBody>
      </p:sp>
      <p:pic>
        <p:nvPicPr>
          <p:cNvPr id="13" name="Picture Placeholder 12">
            <a:extLst>
              <a:ext uri="{FF2B5EF4-FFF2-40B4-BE49-F238E27FC236}">
                <a16:creationId xmlns:a16="http://schemas.microsoft.com/office/drawing/2014/main" id="{E174472E-9E39-0977-4BA3-9471446E762A}"/>
              </a:ext>
            </a:extLst>
          </p:cNvPr>
          <p:cNvPicPr>
            <a:picLocks noGrp="1" noChangeAspect="1"/>
          </p:cNvPicPr>
          <p:nvPr>
            <p:ph type="pic" sz="quarter" idx="14"/>
          </p:nvPr>
        </p:nvPicPr>
        <p:blipFill>
          <a:blip r:embed="rId3"/>
          <a:srcRect l="11511" r="11511"/>
          <a:stretch/>
        </p:blipFill>
        <p:spPr>
          <a:xfrm>
            <a:off x="6219303" y="1828566"/>
            <a:ext cx="2591969" cy="2252988"/>
          </a:xfrm>
        </p:spPr>
      </p:pic>
      <p:pic>
        <p:nvPicPr>
          <p:cNvPr id="14" name="Picture Placeholder 13">
            <a:extLst>
              <a:ext uri="{FF2B5EF4-FFF2-40B4-BE49-F238E27FC236}">
                <a16:creationId xmlns:a16="http://schemas.microsoft.com/office/drawing/2014/main" id="{31AF0CED-5119-3176-AEB9-58C310C88571}"/>
              </a:ext>
            </a:extLst>
          </p:cNvPr>
          <p:cNvPicPr>
            <a:picLocks noGrp="1" noChangeAspect="1"/>
          </p:cNvPicPr>
          <p:nvPr>
            <p:ph type="pic" sz="quarter" idx="15"/>
          </p:nvPr>
        </p:nvPicPr>
        <p:blipFill rotWithShape="1">
          <a:blip r:embed="rId4"/>
          <a:srcRect l="-1339" t="11340" r="893" b="21993"/>
          <a:stretch/>
        </p:blipFill>
        <p:spPr>
          <a:xfrm>
            <a:off x="9159646" y="1828566"/>
            <a:ext cx="2519416" cy="2214824"/>
          </a:xfrm>
        </p:spPr>
      </p:pic>
      <p:pic>
        <p:nvPicPr>
          <p:cNvPr id="1028" name="Picture 4" descr="MCHACP">
            <a:extLst>
              <a:ext uri="{FF2B5EF4-FFF2-40B4-BE49-F238E27FC236}">
                <a16:creationId xmlns:a16="http://schemas.microsoft.com/office/drawing/2014/main" id="{811866C2-7685-AC73-4A6F-86D1A4A82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47" y="335431"/>
            <a:ext cx="5654336" cy="12722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072D3FAD-56CE-4743-6DDC-3CE3281C28CD}"/>
              </a:ext>
            </a:extLst>
          </p:cNvPr>
          <p:cNvSpPr txBox="1">
            <a:spLocks/>
          </p:cNvSpPr>
          <p:nvPr/>
        </p:nvSpPr>
        <p:spPr>
          <a:xfrm>
            <a:off x="6307433" y="4374181"/>
            <a:ext cx="2417522"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Audra Gaikowski</a:t>
            </a:r>
            <a:endParaRPr lang="en-US" sz="1400" b="1">
              <a:cs typeface="Segoe UI"/>
            </a:endParaRPr>
          </a:p>
          <a:p>
            <a:pPr marL="0" indent="0" algn="ctr">
              <a:spcBef>
                <a:spcPts val="0"/>
              </a:spcBef>
              <a:spcAft>
                <a:spcPts val="600"/>
              </a:spcAft>
              <a:buNone/>
            </a:pPr>
            <a:r>
              <a:rPr lang="en-US" sz="1200">
                <a:latin typeface="Segoe UI"/>
                <a:cs typeface="Segoe UI"/>
              </a:rPr>
              <a:t>Council Coordinator</a:t>
            </a:r>
          </a:p>
          <a:p>
            <a:pPr marL="0" indent="0" algn="ctr">
              <a:spcBef>
                <a:spcPts val="0"/>
              </a:spcBef>
              <a:spcAft>
                <a:spcPts val="600"/>
              </a:spcAft>
              <a:buNone/>
            </a:pPr>
            <a:endParaRPr lang="en-US" sz="1600">
              <a:cs typeface="Segoe UI"/>
            </a:endParaRPr>
          </a:p>
          <a:p>
            <a:pPr marL="0" indent="0" algn="ctr">
              <a:spcBef>
                <a:spcPts val="0"/>
              </a:spcBef>
              <a:spcAft>
                <a:spcPts val="600"/>
              </a:spcAft>
              <a:buNone/>
            </a:pPr>
            <a:r>
              <a:rPr lang="en-US" sz="1200" i="1">
                <a:latin typeface="Segoe UI"/>
                <a:cs typeface="Segoe UI"/>
              </a:rPr>
              <a:t>Audra.Gaikowski@Hennepin.us</a:t>
            </a:r>
            <a:endParaRPr lang="en-US" sz="1200" i="1">
              <a:cs typeface="Segoe UI"/>
            </a:endParaRPr>
          </a:p>
        </p:txBody>
      </p:sp>
      <p:sp>
        <p:nvSpPr>
          <p:cNvPr id="17" name="Text Placeholder 15">
            <a:extLst>
              <a:ext uri="{FF2B5EF4-FFF2-40B4-BE49-F238E27FC236}">
                <a16:creationId xmlns:a16="http://schemas.microsoft.com/office/drawing/2014/main" id="{C71776BF-CA65-7FFD-8FE1-DC03B9D833D0}"/>
              </a:ext>
            </a:extLst>
          </p:cNvPr>
          <p:cNvSpPr txBox="1">
            <a:spLocks/>
          </p:cNvSpPr>
          <p:nvPr/>
        </p:nvSpPr>
        <p:spPr>
          <a:xfrm>
            <a:off x="9318557" y="4373296"/>
            <a:ext cx="2417522"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Jeremy Stadelman</a:t>
            </a:r>
            <a:endParaRPr lang="en-US" sz="1400" b="1"/>
          </a:p>
          <a:p>
            <a:pPr marL="0" indent="0" algn="ctr">
              <a:spcBef>
                <a:spcPts val="0"/>
              </a:spcBef>
              <a:spcAft>
                <a:spcPts val="600"/>
              </a:spcAft>
              <a:buNone/>
            </a:pPr>
            <a:r>
              <a:rPr lang="en-US" sz="1200">
                <a:latin typeface="Segoe UI"/>
                <a:cs typeface="Segoe UI"/>
              </a:rPr>
              <a:t>Council Admin. Specialist</a:t>
            </a:r>
          </a:p>
          <a:p>
            <a:pPr marL="0" indent="0" algn="ctr">
              <a:spcBef>
                <a:spcPts val="0"/>
              </a:spcBef>
              <a:spcAft>
                <a:spcPts val="600"/>
              </a:spcAft>
              <a:buNone/>
            </a:pPr>
            <a:endParaRPr lang="en-US" sz="1600">
              <a:latin typeface="Segoe UI"/>
              <a:cs typeface="Segoe UI"/>
            </a:endParaRPr>
          </a:p>
          <a:p>
            <a:pPr marL="0" indent="0" algn="ctr">
              <a:spcBef>
                <a:spcPts val="0"/>
              </a:spcBef>
              <a:spcAft>
                <a:spcPts val="600"/>
              </a:spcAft>
              <a:buNone/>
            </a:pPr>
            <a:r>
              <a:rPr lang="en-US" sz="1200" i="1">
                <a:latin typeface="Segoe UI"/>
                <a:cs typeface="Segoe UI"/>
              </a:rPr>
              <a:t>Jeremy.Stadelman@Hennepin.us</a:t>
            </a:r>
            <a:endParaRPr lang="en-US" sz="1200" i="1">
              <a:cs typeface="Segoe UI"/>
            </a:endParaRPr>
          </a:p>
        </p:txBody>
      </p:sp>
      <p:sp>
        <p:nvSpPr>
          <p:cNvPr id="5" name="Footer Placeholder 4">
            <a:extLst>
              <a:ext uri="{FF2B5EF4-FFF2-40B4-BE49-F238E27FC236}">
                <a16:creationId xmlns:a16="http://schemas.microsoft.com/office/drawing/2014/main" id="{CFA48B3C-181A-BB1A-7C78-3121402E909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08801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B645-4B4D-EF3C-36E9-E28B6012E30D}"/>
              </a:ext>
            </a:extLst>
          </p:cNvPr>
          <p:cNvSpPr>
            <a:spLocks noGrp="1"/>
          </p:cNvSpPr>
          <p:nvPr>
            <p:ph type="title"/>
          </p:nvPr>
        </p:nvSpPr>
        <p:spPr>
          <a:xfrm>
            <a:off x="838200" y="365125"/>
            <a:ext cx="7168424" cy="1325563"/>
          </a:xfrm>
        </p:spPr>
        <p:txBody>
          <a:bodyPr/>
          <a:lstStyle/>
          <a:p>
            <a:r>
              <a:rPr lang="en-US">
                <a:latin typeface="Segoe UI Light"/>
                <a:cs typeface="Segoe UI Light"/>
              </a:rPr>
              <a:t>Quality Management</a:t>
            </a:r>
            <a:endParaRPr lang="en-US"/>
          </a:p>
        </p:txBody>
      </p:sp>
      <p:sp>
        <p:nvSpPr>
          <p:cNvPr id="18" name="Text Placeholder 15">
            <a:extLst>
              <a:ext uri="{FF2B5EF4-FFF2-40B4-BE49-F238E27FC236}">
                <a16:creationId xmlns:a16="http://schemas.microsoft.com/office/drawing/2014/main" id="{34DFF1BB-45DD-A078-A144-83795060EAF6}"/>
              </a:ext>
            </a:extLst>
          </p:cNvPr>
          <p:cNvSpPr txBox="1">
            <a:spLocks/>
          </p:cNvSpPr>
          <p:nvPr/>
        </p:nvSpPr>
        <p:spPr>
          <a:xfrm>
            <a:off x="6281060" y="4247535"/>
            <a:ext cx="2691490" cy="163639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Scott Bilodeau</a:t>
            </a:r>
            <a:endParaRPr lang="en-US" sz="1400"/>
          </a:p>
          <a:p>
            <a:pPr marL="0" indent="0" algn="ctr">
              <a:spcBef>
                <a:spcPts val="0"/>
              </a:spcBef>
              <a:spcAft>
                <a:spcPts val="600"/>
              </a:spcAft>
              <a:buNone/>
            </a:pPr>
            <a:r>
              <a:rPr lang="en-US" sz="1400">
                <a:latin typeface="Segoe UI"/>
                <a:cs typeface="Segoe UI"/>
              </a:rPr>
              <a:t>Quality Management </a:t>
            </a:r>
          </a:p>
          <a:p>
            <a:pPr marL="0" indent="0" algn="ctr">
              <a:spcBef>
                <a:spcPts val="0"/>
              </a:spcBef>
              <a:spcAft>
                <a:spcPts val="600"/>
              </a:spcAft>
              <a:buNone/>
            </a:pPr>
            <a:r>
              <a:rPr lang="en-US" sz="1400">
                <a:latin typeface="Segoe UI"/>
                <a:cs typeface="Segoe UI"/>
              </a:rPr>
              <a:t>Coordinator</a:t>
            </a:r>
            <a:endParaRPr lang="en-US" sz="1400" b="1">
              <a:latin typeface="Segoe UI"/>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Scott.Bilodeau@Hennepin.us</a:t>
            </a:r>
            <a:endParaRPr lang="en-US" sz="1200" i="1">
              <a:cs typeface="Segoe UI"/>
            </a:endParaRPr>
          </a:p>
        </p:txBody>
      </p:sp>
      <p:sp>
        <p:nvSpPr>
          <p:cNvPr id="19" name="Text Placeholder 15">
            <a:extLst>
              <a:ext uri="{FF2B5EF4-FFF2-40B4-BE49-F238E27FC236}">
                <a16:creationId xmlns:a16="http://schemas.microsoft.com/office/drawing/2014/main" id="{07A61102-B750-1507-A120-DAC05AA189A7}"/>
              </a:ext>
            </a:extLst>
          </p:cNvPr>
          <p:cNvSpPr txBox="1">
            <a:spLocks/>
          </p:cNvSpPr>
          <p:nvPr/>
        </p:nvSpPr>
        <p:spPr>
          <a:xfrm>
            <a:off x="9267741" y="4213918"/>
            <a:ext cx="2308665"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Aurin Roy</a:t>
            </a:r>
            <a:endParaRPr lang="en-US" b="1"/>
          </a:p>
          <a:p>
            <a:pPr marL="0" indent="0" algn="ctr">
              <a:spcBef>
                <a:spcPts val="0"/>
              </a:spcBef>
              <a:spcAft>
                <a:spcPts val="600"/>
              </a:spcAft>
              <a:buNone/>
            </a:pPr>
            <a:r>
              <a:rPr lang="en-US" sz="1400">
                <a:latin typeface="Segoe UI"/>
                <a:cs typeface="Segoe UI"/>
              </a:rPr>
              <a:t>Senior Planning Analyst</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0"/>
              </a:spcAft>
              <a:buNone/>
            </a:pPr>
            <a:endParaRPr lang="en-US" sz="1400">
              <a:cs typeface="Segoe UI"/>
            </a:endParaRPr>
          </a:p>
          <a:p>
            <a:pPr marL="0" indent="0" algn="ctr">
              <a:spcBef>
                <a:spcPts val="0"/>
              </a:spcBef>
              <a:spcAft>
                <a:spcPts val="600"/>
              </a:spcAft>
              <a:buNone/>
            </a:pPr>
            <a:r>
              <a:rPr lang="en-US" sz="1200" i="1">
                <a:latin typeface="Segoe UI"/>
                <a:cs typeface="Segoe UI"/>
              </a:rPr>
              <a:t>Aurin.Roy@Hennepin.us</a:t>
            </a:r>
            <a:endParaRPr lang="en-US" sz="1200" i="1">
              <a:cs typeface="Segoe UI"/>
            </a:endParaRPr>
          </a:p>
        </p:txBody>
      </p:sp>
      <p:pic>
        <p:nvPicPr>
          <p:cNvPr id="114" name="Picture Placeholder 113">
            <a:extLst>
              <a:ext uri="{FF2B5EF4-FFF2-40B4-BE49-F238E27FC236}">
                <a16:creationId xmlns:a16="http://schemas.microsoft.com/office/drawing/2014/main" id="{5E8A63BD-B4A3-AC13-0E21-76B17F98752D}"/>
              </a:ext>
            </a:extLst>
          </p:cNvPr>
          <p:cNvPicPr>
            <a:picLocks noGrp="1" noChangeAspect="1"/>
          </p:cNvPicPr>
          <p:nvPr>
            <p:ph type="pic" sz="quarter" idx="14"/>
          </p:nvPr>
        </p:nvPicPr>
        <p:blipFill rotWithShape="1">
          <a:blip r:embed="rId3"/>
          <a:srcRect l="-240" t="5761" r="240" b="-5761"/>
          <a:stretch/>
        </p:blipFill>
        <p:spPr>
          <a:xfrm>
            <a:off x="6491885" y="2038804"/>
            <a:ext cx="2203452" cy="2203464"/>
          </a:xfrm>
        </p:spPr>
      </p:pic>
      <p:pic>
        <p:nvPicPr>
          <p:cNvPr id="115" name="Picture Placeholder 114">
            <a:extLst>
              <a:ext uri="{FF2B5EF4-FFF2-40B4-BE49-F238E27FC236}">
                <a16:creationId xmlns:a16="http://schemas.microsoft.com/office/drawing/2014/main" id="{E8C4A8DA-718B-42E6-C027-5E4E6A3F606A}"/>
              </a:ext>
            </a:extLst>
          </p:cNvPr>
          <p:cNvPicPr>
            <a:picLocks noGrp="1" noChangeAspect="1"/>
          </p:cNvPicPr>
          <p:nvPr>
            <p:ph type="pic" sz="quarter" idx="15"/>
          </p:nvPr>
        </p:nvPicPr>
        <p:blipFill rotWithShape="1">
          <a:blip r:embed="rId4"/>
          <a:srcRect t="6340" b="36311"/>
          <a:stretch/>
        </p:blipFill>
        <p:spPr>
          <a:xfrm>
            <a:off x="9267825" y="2038804"/>
            <a:ext cx="2303463" cy="2114587"/>
          </a:xfrm>
        </p:spPr>
      </p:pic>
      <p:graphicFrame>
        <p:nvGraphicFramePr>
          <p:cNvPr id="2365" name="TextBox 7">
            <a:extLst>
              <a:ext uri="{FF2B5EF4-FFF2-40B4-BE49-F238E27FC236}">
                <a16:creationId xmlns:a16="http://schemas.microsoft.com/office/drawing/2014/main" id="{E5B92A37-F4B2-D5DF-8B19-BB864F367BA4}"/>
              </a:ext>
            </a:extLst>
          </p:cNvPr>
          <p:cNvGraphicFramePr/>
          <p:nvPr>
            <p:extLst>
              <p:ext uri="{D42A27DB-BD31-4B8C-83A1-F6EECF244321}">
                <p14:modId xmlns:p14="http://schemas.microsoft.com/office/powerpoint/2010/main" val="1905767944"/>
              </p:ext>
            </p:extLst>
          </p:nvPr>
        </p:nvGraphicFramePr>
        <p:xfrm>
          <a:off x="341314" y="1440530"/>
          <a:ext cx="5569628" cy="5280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9067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B645-4B4D-EF3C-36E9-E28B6012E30D}"/>
              </a:ext>
            </a:extLst>
          </p:cNvPr>
          <p:cNvSpPr>
            <a:spLocks noGrp="1"/>
          </p:cNvSpPr>
          <p:nvPr>
            <p:ph type="title"/>
          </p:nvPr>
        </p:nvSpPr>
        <p:spPr/>
        <p:txBody>
          <a:bodyPr/>
          <a:lstStyle/>
          <a:p>
            <a:r>
              <a:rPr lang="en-US">
                <a:latin typeface="Segoe UI Light"/>
                <a:cs typeface="Segoe UI Light"/>
              </a:rPr>
              <a:t>Contracts &amp; Invoices</a:t>
            </a:r>
            <a:endParaRPr lang="en-US"/>
          </a:p>
        </p:txBody>
      </p:sp>
      <p:pic>
        <p:nvPicPr>
          <p:cNvPr id="15" name="Picture Placeholder 14">
            <a:extLst>
              <a:ext uri="{FF2B5EF4-FFF2-40B4-BE49-F238E27FC236}">
                <a16:creationId xmlns:a16="http://schemas.microsoft.com/office/drawing/2014/main" id="{40A6D37E-49FA-BF5A-6FC1-CEB6EACF8D33}"/>
              </a:ext>
            </a:extLst>
          </p:cNvPr>
          <p:cNvPicPr>
            <a:picLocks noGrp="1" noChangeAspect="1"/>
          </p:cNvPicPr>
          <p:nvPr>
            <p:ph type="pic" sz="quarter" idx="14"/>
          </p:nvPr>
        </p:nvPicPr>
        <p:blipFill rotWithShape="1">
          <a:blip r:embed="rId3"/>
          <a:srcRect t="12420" r="2198" b="12102"/>
          <a:stretch/>
        </p:blipFill>
        <p:spPr>
          <a:xfrm>
            <a:off x="6488201" y="1874735"/>
            <a:ext cx="2453496" cy="2181045"/>
          </a:xfrm>
        </p:spPr>
      </p:pic>
      <p:pic>
        <p:nvPicPr>
          <p:cNvPr id="16" name="Picture Placeholder 15">
            <a:extLst>
              <a:ext uri="{FF2B5EF4-FFF2-40B4-BE49-F238E27FC236}">
                <a16:creationId xmlns:a16="http://schemas.microsoft.com/office/drawing/2014/main" id="{1EFDC5FC-CC11-735A-6231-6988B222766B}"/>
              </a:ext>
            </a:extLst>
          </p:cNvPr>
          <p:cNvPicPr>
            <a:picLocks noGrp="1" noChangeAspect="1"/>
          </p:cNvPicPr>
          <p:nvPr>
            <p:ph type="pic" sz="quarter" idx="15"/>
          </p:nvPr>
        </p:nvPicPr>
        <p:blipFill rotWithShape="1">
          <a:blip r:embed="rId4"/>
          <a:srcRect l="870" t="15319" r="-870"/>
          <a:stretch/>
        </p:blipFill>
        <p:spPr>
          <a:xfrm>
            <a:off x="9268503" y="1874735"/>
            <a:ext cx="2508632" cy="2169613"/>
          </a:xfrm>
        </p:spPr>
      </p:pic>
      <p:sp>
        <p:nvSpPr>
          <p:cNvPr id="10" name="TextBox 9">
            <a:extLst>
              <a:ext uri="{FF2B5EF4-FFF2-40B4-BE49-F238E27FC236}">
                <a16:creationId xmlns:a16="http://schemas.microsoft.com/office/drawing/2014/main" id="{E8CEFBFD-7404-CAFE-0533-69D7FFA507B8}"/>
              </a:ext>
            </a:extLst>
          </p:cNvPr>
          <p:cNvSpPr txBox="1"/>
          <p:nvPr/>
        </p:nvSpPr>
        <p:spPr>
          <a:xfrm>
            <a:off x="378233" y="1405466"/>
            <a:ext cx="2669120" cy="4883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1200"/>
              </a:spcAft>
            </a:pPr>
            <a:r>
              <a:rPr lang="en-US" sz="1400" b="1">
                <a:latin typeface="Segoe UI Light"/>
                <a:cs typeface="Segoe UI"/>
              </a:rPr>
              <a:t>Contracts</a:t>
            </a:r>
          </a:p>
          <a:p>
            <a:pPr marL="285750" indent="-285750">
              <a:spcBef>
                <a:spcPts val="1000"/>
              </a:spcBef>
              <a:spcAft>
                <a:spcPts val="1200"/>
              </a:spcAft>
              <a:buFont typeface="Calibri"/>
              <a:buChar char="-"/>
            </a:pPr>
            <a:r>
              <a:rPr lang="en-US" sz="1400">
                <a:latin typeface="Segoe UI Light"/>
                <a:cs typeface="Segoe UI"/>
              </a:rPr>
              <a:t>Providers are required to report any key staff changes and the transition plan to the contract manger within 5 days of change.</a:t>
            </a:r>
          </a:p>
          <a:p>
            <a:pPr marL="285750" indent="-285750">
              <a:spcBef>
                <a:spcPts val="1000"/>
              </a:spcBef>
              <a:spcAft>
                <a:spcPts val="1200"/>
              </a:spcAft>
              <a:buFont typeface="Calibri"/>
              <a:buChar char="-"/>
            </a:pPr>
            <a:r>
              <a:rPr lang="en-US" sz="1400">
                <a:latin typeface="Segoe UI Light"/>
                <a:cs typeface="Segoe UI"/>
                <a:hlinkClick r:id="rId5"/>
              </a:rPr>
              <a:t>Hennepin County Ryan White Program contract guide</a:t>
            </a:r>
            <a:r>
              <a:rPr lang="en-US" sz="1400">
                <a:latin typeface="Segoe UI Light"/>
                <a:cs typeface="Segoe UI"/>
              </a:rPr>
              <a:t> is available online for contracted service providers.</a:t>
            </a:r>
          </a:p>
          <a:p>
            <a:pPr marL="285750" indent="-285750">
              <a:spcBef>
                <a:spcPts val="1000"/>
              </a:spcBef>
              <a:spcAft>
                <a:spcPts val="1200"/>
              </a:spcAft>
              <a:buFont typeface="Calibri"/>
              <a:buChar char="-"/>
            </a:pPr>
            <a:r>
              <a:rPr lang="en-US" sz="1400">
                <a:latin typeface="Segoe UI Light"/>
                <a:cs typeface="Segoe UI"/>
              </a:rPr>
              <a:t>Questions about specific contract or invoice processes may be directed to the Ryan White Contract Manager assigned to your organization.</a:t>
            </a:r>
          </a:p>
          <a:p>
            <a:pPr marL="285750" indent="-285750">
              <a:spcBef>
                <a:spcPts val="1000"/>
              </a:spcBef>
              <a:spcAft>
                <a:spcPts val="1200"/>
              </a:spcAft>
              <a:buFont typeface="Calibri"/>
              <a:buChar char="-"/>
            </a:pPr>
            <a:endParaRPr lang="en-US" sz="1400" b="1">
              <a:latin typeface="Segoe UI Light"/>
              <a:cs typeface="Segoe UI"/>
            </a:endParaRPr>
          </a:p>
        </p:txBody>
      </p:sp>
      <p:sp>
        <p:nvSpPr>
          <p:cNvPr id="11" name="TextBox 10">
            <a:extLst>
              <a:ext uri="{FF2B5EF4-FFF2-40B4-BE49-F238E27FC236}">
                <a16:creationId xmlns:a16="http://schemas.microsoft.com/office/drawing/2014/main" id="{97F550EE-F39F-9E75-E57B-B0C7473D15F9}"/>
              </a:ext>
            </a:extLst>
          </p:cNvPr>
          <p:cNvSpPr txBox="1"/>
          <p:nvPr/>
        </p:nvSpPr>
        <p:spPr>
          <a:xfrm>
            <a:off x="3460948" y="1405466"/>
            <a:ext cx="2334714" cy="5565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1200"/>
              </a:spcAft>
            </a:pPr>
            <a:r>
              <a:rPr lang="en-US" sz="1400" b="1">
                <a:latin typeface="Segoe UI Light"/>
                <a:cs typeface="Segoe UI"/>
              </a:rPr>
              <a:t>Invoices</a:t>
            </a:r>
          </a:p>
          <a:p>
            <a:pPr marL="285750" indent="-285750">
              <a:spcBef>
                <a:spcPts val="1000"/>
              </a:spcBef>
              <a:spcAft>
                <a:spcPts val="1200"/>
              </a:spcAft>
              <a:buFont typeface="Calibri"/>
              <a:buChar char="-"/>
            </a:pPr>
            <a:r>
              <a:rPr lang="en-US" sz="1400">
                <a:latin typeface="Segoe UI Light"/>
                <a:cs typeface="Segoe UI"/>
              </a:rPr>
              <a:t>Invoices are due to your Contract Manager by the 15th of the month following service delivery.</a:t>
            </a:r>
          </a:p>
          <a:p>
            <a:pPr marL="285750" indent="-285750">
              <a:spcBef>
                <a:spcPts val="1000"/>
              </a:spcBef>
              <a:spcAft>
                <a:spcPts val="1200"/>
              </a:spcAft>
              <a:buFont typeface="Calibri"/>
              <a:buChar char="-"/>
            </a:pPr>
            <a:r>
              <a:rPr lang="en-US" sz="1400">
                <a:latin typeface="Segoe UI Light"/>
                <a:cs typeface="Segoe UI"/>
              </a:rPr>
              <a:t>Invoices must match the services and number of clients served in CAREWare.</a:t>
            </a:r>
            <a:endParaRPr lang="en-US" sz="1400">
              <a:latin typeface="Segoe UI Light"/>
              <a:cs typeface="Calibri" panose="020F0502020204030204"/>
            </a:endParaRPr>
          </a:p>
          <a:p>
            <a:pPr marL="285750" indent="-285750">
              <a:spcBef>
                <a:spcPts val="1000"/>
              </a:spcBef>
              <a:spcAft>
                <a:spcPts val="1200"/>
              </a:spcAft>
              <a:buFont typeface="Calibri"/>
              <a:buChar char="-"/>
            </a:pPr>
            <a:r>
              <a:rPr lang="en-US" sz="1400">
                <a:latin typeface="Segoe UI Light"/>
                <a:cs typeface="Segoe UI"/>
              </a:rPr>
              <a:t>Discrepancies may cause delay in invoice processing and payment.</a:t>
            </a:r>
          </a:p>
          <a:p>
            <a:pPr marL="285750" indent="-285750">
              <a:spcBef>
                <a:spcPts val="1000"/>
              </a:spcBef>
              <a:spcAft>
                <a:spcPts val="1200"/>
              </a:spcAft>
              <a:buFont typeface="Calibri"/>
              <a:buChar char="-"/>
            </a:pPr>
            <a:r>
              <a:rPr lang="en-US" sz="1400">
                <a:latin typeface="Segoe UI Light"/>
                <a:cs typeface="Segoe UI"/>
              </a:rPr>
              <a:t>Invoice amounts are tracked to be sure the service budget is not exceeded.</a:t>
            </a:r>
          </a:p>
          <a:p>
            <a:pPr marL="285750" indent="-285750">
              <a:spcBef>
                <a:spcPts val="1000"/>
              </a:spcBef>
              <a:spcAft>
                <a:spcPts val="1200"/>
              </a:spcAft>
              <a:buFont typeface="Calibri"/>
              <a:buChar char="-"/>
            </a:pPr>
            <a:endParaRPr lang="en-US" sz="1200">
              <a:latin typeface="Segoe UI"/>
              <a:cs typeface="Segoe UI"/>
            </a:endParaRPr>
          </a:p>
        </p:txBody>
      </p:sp>
      <p:sp>
        <p:nvSpPr>
          <p:cNvPr id="18" name="Text Placeholder 15">
            <a:extLst>
              <a:ext uri="{FF2B5EF4-FFF2-40B4-BE49-F238E27FC236}">
                <a16:creationId xmlns:a16="http://schemas.microsoft.com/office/drawing/2014/main" id="{34DFF1BB-45DD-A078-A144-83795060EAF6}"/>
              </a:ext>
            </a:extLst>
          </p:cNvPr>
          <p:cNvSpPr txBox="1">
            <a:spLocks/>
          </p:cNvSpPr>
          <p:nvPr/>
        </p:nvSpPr>
        <p:spPr>
          <a:xfrm>
            <a:off x="6588647" y="4213919"/>
            <a:ext cx="2308665"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Walter Urey</a:t>
            </a:r>
            <a:endParaRPr lang="en-US" b="1"/>
          </a:p>
          <a:p>
            <a:pPr marL="0" indent="0" algn="ctr">
              <a:spcBef>
                <a:spcPts val="0"/>
              </a:spcBef>
              <a:spcAft>
                <a:spcPts val="600"/>
              </a:spcAft>
              <a:buNone/>
            </a:pPr>
            <a:r>
              <a:rPr lang="en-US" sz="1400">
                <a:latin typeface="Segoe UI"/>
                <a:cs typeface="Segoe UI"/>
              </a:rPr>
              <a:t>Contract Manager</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Walter.Urey@Hennepin.us</a:t>
            </a:r>
            <a:endParaRPr lang="en-US" sz="1200" i="1">
              <a:cs typeface="Segoe UI"/>
            </a:endParaRPr>
          </a:p>
        </p:txBody>
      </p:sp>
      <p:sp>
        <p:nvSpPr>
          <p:cNvPr id="19" name="Text Placeholder 15">
            <a:extLst>
              <a:ext uri="{FF2B5EF4-FFF2-40B4-BE49-F238E27FC236}">
                <a16:creationId xmlns:a16="http://schemas.microsoft.com/office/drawing/2014/main" id="{07A61102-B750-1507-A120-DAC05AA189A7}"/>
              </a:ext>
            </a:extLst>
          </p:cNvPr>
          <p:cNvSpPr txBox="1">
            <a:spLocks/>
          </p:cNvSpPr>
          <p:nvPr/>
        </p:nvSpPr>
        <p:spPr>
          <a:xfrm>
            <a:off x="9304027" y="4213918"/>
            <a:ext cx="2308665"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Jacki Gould</a:t>
            </a:r>
            <a:endParaRPr lang="en-US"/>
          </a:p>
          <a:p>
            <a:pPr marL="0" indent="0" algn="ctr">
              <a:spcBef>
                <a:spcPts val="0"/>
              </a:spcBef>
              <a:spcAft>
                <a:spcPts val="600"/>
              </a:spcAft>
              <a:buNone/>
            </a:pPr>
            <a:r>
              <a:rPr lang="en-US" sz="1400">
                <a:latin typeface="Segoe UI"/>
                <a:cs typeface="Segoe UI"/>
              </a:rPr>
              <a:t>Contract Manager</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Jacki.Gould@Hennepin.us</a:t>
            </a:r>
            <a:endParaRPr lang="en-US" sz="1200" i="1">
              <a:cs typeface="Segoe UI"/>
            </a:endParaRPr>
          </a:p>
        </p:txBody>
      </p:sp>
    </p:spTree>
    <p:extLst>
      <p:ext uri="{BB962C8B-B14F-4D97-AF65-F5344CB8AC3E}">
        <p14:creationId xmlns:p14="http://schemas.microsoft.com/office/powerpoint/2010/main" val="226084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E28BE05-73DC-CA47-86E0-890CAAFE55DC}"/>
              </a:ext>
            </a:extLst>
          </p:cNvPr>
          <p:cNvPicPr>
            <a:picLocks noGrp="1" noChangeAspect="1"/>
          </p:cNvPicPr>
          <p:nvPr>
            <p:ph sz="quarter" idx="12"/>
          </p:nvPr>
        </p:nvPicPr>
        <p:blipFill>
          <a:blip r:embed="rId3"/>
          <a:stretch>
            <a:fillRect/>
          </a:stretch>
        </p:blipFill>
        <p:spPr>
          <a:xfrm>
            <a:off x="5492528" y="301889"/>
            <a:ext cx="1958309" cy="2609935"/>
          </a:xfrm>
        </p:spPr>
      </p:pic>
      <p:sp>
        <p:nvSpPr>
          <p:cNvPr id="3" name="TextBox 2">
            <a:extLst>
              <a:ext uri="{FF2B5EF4-FFF2-40B4-BE49-F238E27FC236}">
                <a16:creationId xmlns:a16="http://schemas.microsoft.com/office/drawing/2014/main" id="{7BF470FB-0E0F-648D-76CC-ED3001B7D57E}"/>
              </a:ext>
            </a:extLst>
          </p:cNvPr>
          <p:cNvSpPr txBox="1"/>
          <p:nvPr/>
        </p:nvSpPr>
        <p:spPr>
          <a:xfrm>
            <a:off x="7578799" y="906190"/>
            <a:ext cx="25778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Calibri"/>
              </a:rPr>
              <a:t>Brenda Senyana</a:t>
            </a:r>
          </a:p>
          <a:p>
            <a:pPr algn="ctr"/>
            <a:r>
              <a:rPr lang="en-US" sz="1400">
                <a:cs typeface="Calibri"/>
              </a:rPr>
              <a:t>Positively Hennepin Implementation Coordinator</a:t>
            </a:r>
          </a:p>
          <a:p>
            <a:pPr algn="ctr"/>
            <a:endParaRPr lang="en-US">
              <a:cs typeface="Calibri"/>
            </a:endParaRPr>
          </a:p>
          <a:p>
            <a:pPr algn="ctr"/>
            <a:r>
              <a:rPr lang="en-US" sz="1200" i="1">
                <a:cs typeface="Calibri"/>
              </a:rPr>
              <a:t>Brenda.Senyana@Hennepin.us</a:t>
            </a:r>
          </a:p>
        </p:txBody>
      </p:sp>
      <p:pic>
        <p:nvPicPr>
          <p:cNvPr id="14" name="Content Placeholder 13">
            <a:extLst>
              <a:ext uri="{FF2B5EF4-FFF2-40B4-BE49-F238E27FC236}">
                <a16:creationId xmlns:a16="http://schemas.microsoft.com/office/drawing/2014/main" id="{22467287-9658-6EDA-894F-35DA83B6451C}"/>
              </a:ext>
            </a:extLst>
          </p:cNvPr>
          <p:cNvPicPr>
            <a:picLocks noGrp="1" noChangeAspect="1"/>
          </p:cNvPicPr>
          <p:nvPr>
            <p:ph sz="quarter" idx="13"/>
          </p:nvPr>
        </p:nvPicPr>
        <p:blipFill>
          <a:blip r:embed="rId4"/>
          <a:stretch>
            <a:fillRect/>
          </a:stretch>
        </p:blipFill>
        <p:spPr>
          <a:xfrm>
            <a:off x="57614" y="100274"/>
            <a:ext cx="4954997" cy="2217867"/>
          </a:xfrm>
        </p:spPr>
      </p:pic>
      <p:sp>
        <p:nvSpPr>
          <p:cNvPr id="15" name="TextBox 14">
            <a:extLst>
              <a:ext uri="{FF2B5EF4-FFF2-40B4-BE49-F238E27FC236}">
                <a16:creationId xmlns:a16="http://schemas.microsoft.com/office/drawing/2014/main" id="{CEC71955-2826-AB2B-21F9-F43CF47BC7D9}"/>
              </a:ext>
            </a:extLst>
          </p:cNvPr>
          <p:cNvSpPr txBox="1"/>
          <p:nvPr/>
        </p:nvSpPr>
        <p:spPr>
          <a:xfrm>
            <a:off x="770288" y="2999486"/>
            <a:ext cx="5519854"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C00000"/>
                </a:solidFill>
                <a:cs typeface="Calibri"/>
              </a:rPr>
              <a:t>Background:</a:t>
            </a:r>
          </a:p>
          <a:p>
            <a:pPr marL="285750" indent="-285750">
              <a:buFont typeface="Arial"/>
              <a:buChar char="•"/>
            </a:pPr>
            <a:r>
              <a:rPr lang="en-US" sz="1600">
                <a:solidFill>
                  <a:srgbClr val="C00000"/>
                </a:solidFill>
                <a:cs typeface="Calibri"/>
              </a:rPr>
              <a:t>In 2010, the National HIV/AIDS Strategy was issued.</a:t>
            </a:r>
          </a:p>
          <a:p>
            <a:pPr marL="285750" indent="-285750">
              <a:buFont typeface="Arial"/>
              <a:buChar char="•"/>
            </a:pPr>
            <a:r>
              <a:rPr lang="en-US" sz="1600">
                <a:solidFill>
                  <a:srgbClr val="C00000"/>
                </a:solidFill>
                <a:cs typeface="Calibri"/>
              </a:rPr>
              <a:t>In 2016, </a:t>
            </a:r>
            <a:r>
              <a:rPr lang="en-US" sz="1600" i="1">
                <a:solidFill>
                  <a:srgbClr val="C00000"/>
                </a:solidFill>
                <a:cs typeface="Calibri"/>
              </a:rPr>
              <a:t>Positively Hennepin, </a:t>
            </a:r>
            <a:r>
              <a:rPr lang="en-US" sz="1600">
                <a:solidFill>
                  <a:srgbClr val="C00000"/>
                </a:solidFill>
                <a:cs typeface="Calibri"/>
              </a:rPr>
              <a:t>Hennepin County’s strategy to end the local HIV epidemic, was developed and implemented to align with national efforts. </a:t>
            </a:r>
          </a:p>
          <a:p>
            <a:pPr marL="285750" indent="-285750">
              <a:buFont typeface="Arial"/>
              <a:buChar char="•"/>
            </a:pPr>
            <a:r>
              <a:rPr lang="en-US" sz="1600">
                <a:solidFill>
                  <a:srgbClr val="C00000"/>
                </a:solidFill>
                <a:cs typeface="Calibri"/>
              </a:rPr>
              <a:t>In 2021, </a:t>
            </a:r>
            <a:r>
              <a:rPr lang="en-US" sz="1600" i="1">
                <a:solidFill>
                  <a:srgbClr val="C00000"/>
                </a:solidFill>
                <a:cs typeface="Calibri"/>
              </a:rPr>
              <a:t>Positively Hennepin</a:t>
            </a:r>
            <a:r>
              <a:rPr lang="en-US" sz="1600">
                <a:solidFill>
                  <a:srgbClr val="C00000"/>
                </a:solidFill>
                <a:cs typeface="Calibri"/>
              </a:rPr>
              <a:t> was updated.</a:t>
            </a:r>
          </a:p>
          <a:p>
            <a:endParaRPr lang="en-US" sz="1600">
              <a:solidFill>
                <a:srgbClr val="C00000"/>
              </a:solidFill>
              <a:cs typeface="Calibri"/>
            </a:endParaRPr>
          </a:p>
          <a:p>
            <a:pPr>
              <a:buFont typeface="Arial"/>
            </a:pPr>
            <a:r>
              <a:rPr lang="en-US" sz="1600" b="1">
                <a:solidFill>
                  <a:srgbClr val="C00000"/>
                </a:solidFill>
                <a:cs typeface="Calibri"/>
              </a:rPr>
              <a:t>Vision:</a:t>
            </a:r>
          </a:p>
          <a:p>
            <a:pPr marL="285750" indent="-285750">
              <a:buFont typeface="Arial"/>
              <a:buChar char="•"/>
            </a:pPr>
            <a:r>
              <a:rPr lang="en-US" sz="1600">
                <a:solidFill>
                  <a:srgbClr val="C00000"/>
                </a:solidFill>
                <a:cs typeface="Calibri"/>
              </a:rPr>
              <a:t>All people living with HIV/AIDS have healthy, vibrant lives.</a:t>
            </a:r>
          </a:p>
          <a:p>
            <a:pPr marL="285750" indent="-285750">
              <a:buFont typeface="Arial"/>
              <a:buChar char="•"/>
            </a:pPr>
            <a:r>
              <a:rPr lang="en-US" sz="1600">
                <a:solidFill>
                  <a:srgbClr val="C00000"/>
                </a:solidFill>
                <a:cs typeface="Calibri"/>
              </a:rPr>
              <a:t>There are no new HIV infections.</a:t>
            </a:r>
          </a:p>
          <a:p>
            <a:pPr marL="285750" indent="-285750">
              <a:buFont typeface="Arial"/>
              <a:buChar char="•"/>
            </a:pPr>
            <a:r>
              <a:rPr lang="en-US" sz="1600">
                <a:solidFill>
                  <a:srgbClr val="C00000"/>
                </a:solidFill>
                <a:cs typeface="Calibri"/>
              </a:rPr>
              <a:t>All people have equitable access to HIV prevention and health care services. </a:t>
            </a:r>
          </a:p>
          <a:p>
            <a:pPr marL="285750" indent="-285750">
              <a:buFont typeface="Arial"/>
              <a:buChar char="•"/>
            </a:pPr>
            <a:endParaRPr lang="en-US" sz="1600">
              <a:solidFill>
                <a:srgbClr val="C00000"/>
              </a:solidFill>
              <a:cs typeface="Calibri"/>
            </a:endParaRPr>
          </a:p>
          <a:p>
            <a:endParaRPr lang="en-US" sz="1600" b="1">
              <a:solidFill>
                <a:srgbClr val="C00000"/>
              </a:solidFill>
              <a:cs typeface="Calibri"/>
            </a:endParaRPr>
          </a:p>
          <a:p>
            <a:pPr marL="285750" indent="-285750">
              <a:buFont typeface="Arial"/>
              <a:buChar char="•"/>
            </a:pPr>
            <a:endParaRPr lang="en-US">
              <a:cs typeface="Calibri"/>
            </a:endParaRPr>
          </a:p>
        </p:txBody>
      </p:sp>
      <p:sp>
        <p:nvSpPr>
          <p:cNvPr id="19" name="TextBox 18">
            <a:extLst>
              <a:ext uri="{FF2B5EF4-FFF2-40B4-BE49-F238E27FC236}">
                <a16:creationId xmlns:a16="http://schemas.microsoft.com/office/drawing/2014/main" id="{A0D8B5FE-2287-5840-0840-BEFBBE190BA2}"/>
              </a:ext>
            </a:extLst>
          </p:cNvPr>
          <p:cNvSpPr txBox="1"/>
          <p:nvPr/>
        </p:nvSpPr>
        <p:spPr>
          <a:xfrm>
            <a:off x="6288533" y="2996599"/>
            <a:ext cx="49530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C00000"/>
                </a:solidFill>
                <a:cs typeface="Calibri"/>
              </a:rPr>
              <a:t>Goals:</a:t>
            </a:r>
            <a:endParaRPr lang="en-US" sz="1600">
              <a:solidFill>
                <a:srgbClr val="C00000"/>
              </a:solidFill>
              <a:cs typeface="Calibri"/>
            </a:endParaRPr>
          </a:p>
          <a:p>
            <a:pPr marL="342900" indent="-342900">
              <a:buAutoNum type="alphaUcPeriod"/>
            </a:pPr>
            <a:r>
              <a:rPr lang="en-US" sz="1600">
                <a:solidFill>
                  <a:srgbClr val="C00000"/>
                </a:solidFill>
                <a:cs typeface="Calibri"/>
              </a:rPr>
              <a:t>Decrease new HIV Infections</a:t>
            </a:r>
          </a:p>
          <a:p>
            <a:pPr marL="342900" indent="-342900">
              <a:buAutoNum type="alphaUcPeriod"/>
            </a:pPr>
            <a:r>
              <a:rPr lang="en-US" sz="1600">
                <a:solidFill>
                  <a:srgbClr val="C00000"/>
                </a:solidFill>
                <a:cs typeface="Calibri"/>
              </a:rPr>
              <a:t>Ensure access to and retention in care</a:t>
            </a:r>
          </a:p>
          <a:p>
            <a:pPr marL="342900" indent="-342900">
              <a:buAutoNum type="alphaUcPeriod"/>
            </a:pPr>
            <a:r>
              <a:rPr lang="en-US" sz="1600">
                <a:solidFill>
                  <a:srgbClr val="C00000"/>
                </a:solidFill>
                <a:cs typeface="Calibri"/>
              </a:rPr>
              <a:t>Engage &amp; facilitate the empowerment of communities disproportionately affected by HIV to stop new infections and eliminate disparities</a:t>
            </a:r>
            <a:endParaRPr lang="en-US">
              <a:solidFill>
                <a:srgbClr val="113C66"/>
              </a:solidFill>
              <a:cs typeface="Calibri"/>
            </a:endParaRPr>
          </a:p>
          <a:p>
            <a:endParaRPr lang="en-US" sz="1600">
              <a:solidFill>
                <a:srgbClr val="C00000"/>
              </a:solidFill>
              <a:cs typeface="Calibri"/>
            </a:endParaRPr>
          </a:p>
          <a:p>
            <a:r>
              <a:rPr lang="en-US" sz="1600" b="1">
                <a:solidFill>
                  <a:srgbClr val="C00000"/>
                </a:solidFill>
                <a:cs typeface="Calibri"/>
              </a:rPr>
              <a:t>Operating Principles:</a:t>
            </a:r>
            <a:endParaRPr lang="en-US" sz="1600">
              <a:solidFill>
                <a:srgbClr val="C00000"/>
              </a:solidFill>
              <a:cs typeface="Calibri"/>
            </a:endParaRPr>
          </a:p>
          <a:p>
            <a:pPr marL="285750" indent="-285750">
              <a:buFont typeface="Arial"/>
              <a:buChar char="•"/>
            </a:pPr>
            <a:r>
              <a:rPr lang="en-US" sz="1600">
                <a:solidFill>
                  <a:srgbClr val="C00000"/>
                </a:solidFill>
                <a:cs typeface="Calibri"/>
              </a:rPr>
              <a:t>Reduce health disparities and promote health and racial equity</a:t>
            </a:r>
          </a:p>
          <a:p>
            <a:pPr marL="285750" indent="-285750">
              <a:buFont typeface="Arial"/>
              <a:buChar char="•"/>
            </a:pPr>
            <a:r>
              <a:rPr lang="en-US" sz="1600">
                <a:solidFill>
                  <a:srgbClr val="C00000"/>
                </a:solidFill>
                <a:cs typeface="Calibri"/>
              </a:rPr>
              <a:t>Achieve a fully integrated public and private response to the epidemic</a:t>
            </a:r>
          </a:p>
        </p:txBody>
      </p:sp>
      <p:sp>
        <p:nvSpPr>
          <p:cNvPr id="5" name="Footer Placeholder 4">
            <a:extLst>
              <a:ext uri="{FF2B5EF4-FFF2-40B4-BE49-F238E27FC236}">
                <a16:creationId xmlns:a16="http://schemas.microsoft.com/office/drawing/2014/main" id="{35ADD722-28EC-10EB-5322-6EC57084BCBC}"/>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41166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306D5E-6449-EC42-1B97-9C65B7E61F82}"/>
              </a:ext>
            </a:extLst>
          </p:cNvPr>
          <p:cNvGraphicFramePr>
            <a:graphicFrameLocks noGrp="1"/>
          </p:cNvGraphicFramePr>
          <p:nvPr>
            <p:extLst>
              <p:ext uri="{D42A27DB-BD31-4B8C-83A1-F6EECF244321}">
                <p14:modId xmlns:p14="http://schemas.microsoft.com/office/powerpoint/2010/main" val="1268446816"/>
              </p:ext>
            </p:extLst>
          </p:nvPr>
        </p:nvGraphicFramePr>
        <p:xfrm>
          <a:off x="1019060" y="1395470"/>
          <a:ext cx="10526625" cy="4367976"/>
        </p:xfrm>
        <a:graphic>
          <a:graphicData uri="http://schemas.openxmlformats.org/drawingml/2006/table">
            <a:tbl>
              <a:tblPr>
                <a:tableStyleId>{5C22544A-7EE6-4342-B048-85BDC9FD1C3A}</a:tableStyleId>
              </a:tblPr>
              <a:tblGrid>
                <a:gridCol w="2150039">
                  <a:extLst>
                    <a:ext uri="{9D8B030D-6E8A-4147-A177-3AD203B41FA5}">
                      <a16:colId xmlns:a16="http://schemas.microsoft.com/office/drawing/2014/main" val="1732551897"/>
                    </a:ext>
                  </a:extLst>
                </a:gridCol>
                <a:gridCol w="3082355">
                  <a:extLst>
                    <a:ext uri="{9D8B030D-6E8A-4147-A177-3AD203B41FA5}">
                      <a16:colId xmlns:a16="http://schemas.microsoft.com/office/drawing/2014/main" val="1963145098"/>
                    </a:ext>
                  </a:extLst>
                </a:gridCol>
                <a:gridCol w="5294231">
                  <a:extLst>
                    <a:ext uri="{9D8B030D-6E8A-4147-A177-3AD203B41FA5}">
                      <a16:colId xmlns:a16="http://schemas.microsoft.com/office/drawing/2014/main" val="1957448899"/>
                    </a:ext>
                  </a:extLst>
                </a:gridCol>
              </a:tblGrid>
              <a:tr h="373788">
                <a:tc>
                  <a:txBody>
                    <a:bodyPr/>
                    <a:lstStyle/>
                    <a:p>
                      <a:pPr algn="ctr" fontAlgn="b"/>
                      <a:r>
                        <a:rPr lang="en-US" sz="1600" b="1" u="none" strike="noStrike">
                          <a:effectLst/>
                        </a:rPr>
                        <a:t>Team Member</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a:effectLst/>
                        </a:rPr>
                        <a:t>Email Address</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a:effectLst/>
                        </a:rPr>
                        <a:t>Area(s) of Expertise</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27878677"/>
                  </a:ext>
                </a:extLst>
              </a:tr>
              <a:tr h="363108">
                <a:tc>
                  <a:txBody>
                    <a:bodyPr/>
                    <a:lstStyle/>
                    <a:p>
                      <a:pPr algn="l" fontAlgn="b"/>
                      <a:r>
                        <a:rPr lang="en-US" sz="1200" u="none" strike="noStrike">
                          <a:effectLst/>
                        </a:rPr>
                        <a:t>Audra Gaikowski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2"/>
                        </a:rPr>
                        <a:t>audra.gaikowski@hennepin.us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Minnesota Council for HIV/AIDS Care &amp; Prevention</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127011546"/>
                  </a:ext>
                </a:extLst>
              </a:tr>
              <a:tr h="363108">
                <a:tc>
                  <a:txBody>
                    <a:bodyPr/>
                    <a:lstStyle/>
                    <a:p>
                      <a:pPr algn="l" fontAlgn="b"/>
                      <a:r>
                        <a:rPr lang="en-US" sz="1200" u="none" strike="noStrike">
                          <a:effectLst/>
                        </a:rPr>
                        <a:t>Aurin Roy </a:t>
                      </a:r>
                      <a:r>
                        <a:rPr lang="en-US" sz="1200" i="1" u="none" strike="noStrike">
                          <a:effectLst/>
                        </a:rPr>
                        <a:t>(they/them)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3"/>
                        </a:rPr>
                        <a:t>aurin.roy@hennepin.us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Quality Management, Quality Improvement Plans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916484526"/>
                  </a:ext>
                </a:extLst>
              </a:tr>
              <a:tr h="363108">
                <a:tc>
                  <a:txBody>
                    <a:bodyPr/>
                    <a:lstStyle/>
                    <a:p>
                      <a:pPr algn="l" fontAlgn="b"/>
                      <a:r>
                        <a:rPr lang="en-US" sz="1200" u="none" strike="noStrike">
                          <a:effectLst/>
                        </a:rPr>
                        <a:t>Brenda Senyana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4"/>
                        </a:rPr>
                        <a:t>brenda.senyana@hennepin.us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Positively Hennepin, Status Neutral Approach Grant, PrEP Network</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952512892"/>
                  </a:ext>
                </a:extLst>
              </a:tr>
              <a:tr h="363108">
                <a:tc>
                  <a:txBody>
                    <a:bodyPr/>
                    <a:lstStyle/>
                    <a:p>
                      <a:pPr algn="l" fontAlgn="b"/>
                      <a:r>
                        <a:rPr lang="en-US" sz="1200" u="none" strike="noStrike">
                          <a:effectLst/>
                        </a:rPr>
                        <a:t>Carissa Weisdorf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5"/>
                        </a:rPr>
                        <a:t>carissa.weisdorf@hennepin.us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HIV Services, Grant Administration, Annual Site Visits, Centralized Eligibility</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326660147"/>
                  </a:ext>
                </a:extLst>
              </a:tr>
              <a:tr h="363108">
                <a:tc>
                  <a:txBody>
                    <a:bodyPr/>
                    <a:lstStyle/>
                    <a:p>
                      <a:pPr algn="l" fontAlgn="b"/>
                      <a:r>
                        <a:rPr lang="en-US" sz="1200" u="none" strike="noStrike">
                          <a:effectLst/>
                        </a:rPr>
                        <a:t>Cody Raasch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6"/>
                        </a:rPr>
                        <a:t>cody.raasch@hennepin.us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Data, CAREWare, Technical Assistance</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911552277"/>
                  </a:ext>
                </a:extLst>
              </a:tr>
              <a:tr h="363108">
                <a:tc>
                  <a:txBody>
                    <a:bodyPr/>
                    <a:lstStyle/>
                    <a:p>
                      <a:pPr algn="l" fontAlgn="b"/>
                      <a:r>
                        <a:rPr lang="en-US" sz="1200" u="none" strike="noStrike">
                          <a:effectLst/>
                        </a:rPr>
                        <a:t>Eriika Etshokin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7"/>
                        </a:rPr>
                        <a:t>eriika.etshokin@hennepin.us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HIV Services, Grant Administration, Centralized Eligibility</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454750503"/>
                  </a:ext>
                </a:extLst>
              </a:tr>
              <a:tr h="363108">
                <a:tc>
                  <a:txBody>
                    <a:bodyPr/>
                    <a:lstStyle/>
                    <a:p>
                      <a:pPr algn="l" fontAlgn="b"/>
                      <a:r>
                        <a:rPr lang="en-US" sz="1200" u="none" strike="noStrike">
                          <a:effectLst/>
                        </a:rPr>
                        <a:t>Jacki Gould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8"/>
                        </a:rPr>
                        <a:t>jacki.gould@hennepin.us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Contracts, Invoicing, Budgets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709356933"/>
                  </a:ext>
                </a:extLst>
              </a:tr>
              <a:tr h="363108">
                <a:tc>
                  <a:txBody>
                    <a:bodyPr/>
                    <a:lstStyle/>
                    <a:p>
                      <a:pPr algn="l" fontAlgn="b"/>
                      <a:r>
                        <a:rPr lang="en-US" sz="1200" u="none" strike="noStrike">
                          <a:effectLst/>
                        </a:rPr>
                        <a:t>Jeremy Stadelman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9"/>
                        </a:rPr>
                        <a:t>jeremy.stadelman@hennepin.us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Minnesota Council for HIV/AIDS Care &amp; Prevention</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859779541"/>
                  </a:ext>
                </a:extLst>
              </a:tr>
              <a:tr h="363108">
                <a:tc>
                  <a:txBody>
                    <a:bodyPr/>
                    <a:lstStyle/>
                    <a:p>
                      <a:pPr algn="l" fontAlgn="b"/>
                      <a:r>
                        <a:rPr lang="en-US" sz="1200" u="none" strike="noStrike">
                          <a:effectLst/>
                        </a:rPr>
                        <a:t>Jonathan Hanft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10"/>
                        </a:rPr>
                        <a:t>jonathan.hanft@hennepin.us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Statewide HIV/AIDS Initiatives, Ryan White Grant Administration, Data</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1097507206"/>
                  </a:ext>
                </a:extLst>
              </a:tr>
              <a:tr h="363108">
                <a:tc>
                  <a:txBody>
                    <a:bodyPr/>
                    <a:lstStyle/>
                    <a:p>
                      <a:pPr algn="l" fontAlgn="b"/>
                      <a:r>
                        <a:rPr lang="en-US" sz="1200" u="none" strike="noStrike">
                          <a:effectLst/>
                        </a:rPr>
                        <a:t>Scott Bilodeau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11"/>
                        </a:rPr>
                        <a:t>scott.bilodeau@hennepin.us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Quality Management, Quality Improvement Plans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4076430564"/>
                  </a:ext>
                </a:extLst>
              </a:tr>
              <a:tr h="363108">
                <a:tc>
                  <a:txBody>
                    <a:bodyPr/>
                    <a:lstStyle/>
                    <a:p>
                      <a:pPr algn="l" fontAlgn="b"/>
                      <a:r>
                        <a:rPr lang="en-US" sz="1200" u="none" strike="noStrike">
                          <a:effectLst/>
                        </a:rPr>
                        <a:t>Walter Urey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effectLst/>
                          <a:hlinkClick r:id="rId12"/>
                        </a:rPr>
                        <a:t>walter.urey@hennepin.us</a:t>
                      </a:r>
                      <a:endParaRPr lang="en-US"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Contracts, Invoicing, Budgets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1060528823"/>
                  </a:ext>
                </a:extLst>
              </a:tr>
            </a:tbl>
          </a:graphicData>
        </a:graphic>
      </p:graphicFrame>
      <p:sp>
        <p:nvSpPr>
          <p:cNvPr id="5" name="TextBox 4">
            <a:extLst>
              <a:ext uri="{FF2B5EF4-FFF2-40B4-BE49-F238E27FC236}">
                <a16:creationId xmlns:a16="http://schemas.microsoft.com/office/drawing/2014/main" id="{FDFA092D-4585-E20A-052C-699392D49156}"/>
              </a:ext>
            </a:extLst>
          </p:cNvPr>
          <p:cNvSpPr txBox="1"/>
          <p:nvPr/>
        </p:nvSpPr>
        <p:spPr>
          <a:xfrm>
            <a:off x="1020932" y="737263"/>
            <a:ext cx="5504155" cy="461665"/>
          </a:xfrm>
          <a:prstGeom prst="rect">
            <a:avLst/>
          </a:prstGeom>
          <a:noFill/>
        </p:spPr>
        <p:txBody>
          <a:bodyPr wrap="square" lIns="91440" tIns="45720" rIns="91440" bIns="45720" rtlCol="0" anchor="t">
            <a:spAutoFit/>
          </a:bodyPr>
          <a:lstStyle/>
          <a:p>
            <a:r>
              <a:rPr lang="en-US" sz="2400"/>
              <a:t>Ryan White Program Team Contacts</a:t>
            </a:r>
          </a:p>
        </p:txBody>
      </p:sp>
      <p:pic>
        <p:nvPicPr>
          <p:cNvPr id="7" name="Graphic 6" descr="Open envelope outline">
            <a:extLst>
              <a:ext uri="{FF2B5EF4-FFF2-40B4-BE49-F238E27FC236}">
                <a16:creationId xmlns:a16="http://schemas.microsoft.com/office/drawing/2014/main" id="{706EAECB-FF54-05DA-A5B0-E1C83CAD34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800" y="392017"/>
            <a:ext cx="914400" cy="914400"/>
          </a:xfrm>
          <a:prstGeom prst="rect">
            <a:avLst/>
          </a:prstGeom>
        </p:spPr>
      </p:pic>
      <p:sp>
        <p:nvSpPr>
          <p:cNvPr id="6" name="Footer Placeholder 4">
            <a:extLst>
              <a:ext uri="{FF2B5EF4-FFF2-40B4-BE49-F238E27FC236}">
                <a16:creationId xmlns:a16="http://schemas.microsoft.com/office/drawing/2014/main" id="{E0C9CBFB-7161-C46B-A6B3-EB2A47465566}"/>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9322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867-AC2D-4370-3A90-9D6FE641375E}"/>
              </a:ext>
            </a:extLst>
          </p:cNvPr>
          <p:cNvSpPr>
            <a:spLocks noGrp="1"/>
          </p:cNvSpPr>
          <p:nvPr>
            <p:ph type="title"/>
          </p:nvPr>
        </p:nvSpPr>
        <p:spPr/>
        <p:txBody>
          <a:bodyPr/>
          <a:lstStyle/>
          <a:p>
            <a:r>
              <a:rPr lang="en-US">
                <a:latin typeface="Segoe UI Light"/>
                <a:cs typeface="Segoe UI Light"/>
              </a:rPr>
              <a:t>Minnesota Systems/Resources</a:t>
            </a:r>
            <a:endParaRPr lang="en-US"/>
          </a:p>
        </p:txBody>
      </p:sp>
      <p:graphicFrame>
        <p:nvGraphicFramePr>
          <p:cNvPr id="5" name="Content Placeholder 4">
            <a:extLst>
              <a:ext uri="{FF2B5EF4-FFF2-40B4-BE49-F238E27FC236}">
                <a16:creationId xmlns:a16="http://schemas.microsoft.com/office/drawing/2014/main" id="{57482EA8-C44C-C3FC-2B44-707C6810919F}"/>
              </a:ext>
            </a:extLst>
          </p:cNvPr>
          <p:cNvGraphicFramePr>
            <a:graphicFrameLocks noGrp="1"/>
          </p:cNvGraphicFramePr>
          <p:nvPr>
            <p:ph sz="quarter" idx="11"/>
            <p:extLst>
              <p:ext uri="{D42A27DB-BD31-4B8C-83A1-F6EECF244321}">
                <p14:modId xmlns:p14="http://schemas.microsoft.com/office/powerpoint/2010/main" val="3824329569"/>
              </p:ext>
            </p:extLst>
          </p:nvPr>
        </p:nvGraphicFramePr>
        <p:xfrm>
          <a:off x="838200" y="1473692"/>
          <a:ext cx="10693887" cy="4415480"/>
        </p:xfrm>
        <a:graphic>
          <a:graphicData uri="http://schemas.openxmlformats.org/drawingml/2006/table">
            <a:tbl>
              <a:tblPr>
                <a:tableStyleId>{5C22544A-7EE6-4342-B048-85BDC9FD1C3A}</a:tableStyleId>
              </a:tblPr>
              <a:tblGrid>
                <a:gridCol w="1289906">
                  <a:extLst>
                    <a:ext uri="{9D8B030D-6E8A-4147-A177-3AD203B41FA5}">
                      <a16:colId xmlns:a16="http://schemas.microsoft.com/office/drawing/2014/main" val="126401592"/>
                    </a:ext>
                  </a:extLst>
                </a:gridCol>
                <a:gridCol w="4889500">
                  <a:extLst>
                    <a:ext uri="{9D8B030D-6E8A-4147-A177-3AD203B41FA5}">
                      <a16:colId xmlns:a16="http://schemas.microsoft.com/office/drawing/2014/main" val="4149144681"/>
                    </a:ext>
                  </a:extLst>
                </a:gridCol>
                <a:gridCol w="1179284">
                  <a:extLst>
                    <a:ext uri="{9D8B030D-6E8A-4147-A177-3AD203B41FA5}">
                      <a16:colId xmlns:a16="http://schemas.microsoft.com/office/drawing/2014/main" val="2422642079"/>
                    </a:ext>
                  </a:extLst>
                </a:gridCol>
                <a:gridCol w="3335197">
                  <a:extLst>
                    <a:ext uri="{9D8B030D-6E8A-4147-A177-3AD203B41FA5}">
                      <a16:colId xmlns:a16="http://schemas.microsoft.com/office/drawing/2014/main" val="1218588597"/>
                    </a:ext>
                  </a:extLst>
                </a:gridCol>
              </a:tblGrid>
              <a:tr h="471754">
                <a:tc>
                  <a:txBody>
                    <a:bodyPr/>
                    <a:lstStyle/>
                    <a:p>
                      <a:pPr algn="l" fontAlgn="b"/>
                      <a:r>
                        <a:rPr lang="en-US" sz="1400" b="1" u="none" strike="noStrike">
                          <a:effectLst/>
                        </a:rPr>
                        <a:t>System</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Access</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Administrator</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Purpose</a:t>
                      </a:r>
                      <a:endParaRPr lang="en-US" sz="1400" b="1" i="0" u="none" strike="noStrike">
                        <a:solidFill>
                          <a:srgbClr val="000000"/>
                        </a:solidFill>
                        <a:effectLst/>
                        <a:latin typeface="Calibri"/>
                      </a:endParaRPr>
                    </a:p>
                  </a:txBody>
                  <a:tcPr marL="6998" marR="6998" marT="6998" marB="0" anchor="ctr"/>
                </a:tc>
                <a:extLst>
                  <a:ext uri="{0D108BD9-81ED-4DB2-BD59-A6C34878D82A}">
                    <a16:rowId xmlns:a16="http://schemas.microsoft.com/office/drawing/2014/main" val="131753829"/>
                  </a:ext>
                </a:extLst>
              </a:tr>
              <a:tr h="471754">
                <a:tc>
                  <a:txBody>
                    <a:bodyPr/>
                    <a:lstStyle/>
                    <a:p>
                      <a:pPr algn="l" fontAlgn="b"/>
                      <a:r>
                        <a:rPr lang="en-US" sz="1050" u="none" strike="noStrike">
                          <a:effectLst/>
                        </a:rPr>
                        <a:t>Basecamp</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3"/>
                        </a:rPr>
                        <a:t>https://launchpad.37signals.com/basecamp/1096789/signin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Hennepin County</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Quality Learning Committee, Centralized Eligibility Communications, other projects</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550925045"/>
                  </a:ext>
                </a:extLst>
              </a:tr>
              <a:tr h="471754">
                <a:tc>
                  <a:txBody>
                    <a:bodyPr/>
                    <a:lstStyle/>
                    <a:p>
                      <a:pPr algn="l" fontAlgn="b"/>
                      <a:r>
                        <a:rPr lang="en-US" sz="1050" u="none" strike="noStrike">
                          <a:effectLst/>
                        </a:rPr>
                        <a:t>CAREWare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4"/>
                        </a:rPr>
                        <a:t>https://mncw.dhs.state.mn.us/careware/rs/index.htm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MDH</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Logging Ryan White Services rendered</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2996648189"/>
                  </a:ext>
                </a:extLst>
              </a:tr>
              <a:tr h="471754">
                <a:tc>
                  <a:txBody>
                    <a:bodyPr/>
                    <a:lstStyle/>
                    <a:p>
                      <a:pPr algn="l" fontAlgn="b"/>
                      <a:r>
                        <a:rPr lang="en-US" sz="1050" u="none" strike="noStrike">
                          <a:effectLst/>
                        </a:rPr>
                        <a:t>CAREWare SharePoint</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5"/>
                        </a:rPr>
                        <a:t>https://mn365.sharepoint.com/sites/MDH/careware/SitePages/Home.aspx</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MDH</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CAREWare Support and Guidance</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360104213"/>
                  </a:ext>
                </a:extLst>
              </a:tr>
              <a:tr h="556601">
                <a:tc>
                  <a:txBody>
                    <a:bodyPr/>
                    <a:lstStyle/>
                    <a:p>
                      <a:pPr lvl="0" algn="l">
                        <a:buNone/>
                      </a:pPr>
                      <a:r>
                        <a:rPr lang="en-US" sz="1050" u="none" strike="noStrike">
                          <a:effectLst/>
                        </a:rPr>
                        <a:t>Data Dashboard</a:t>
                      </a:r>
                    </a:p>
                  </a:txBody>
                  <a:tcPr marL="6998" marR="6998" marT="6998" marB="0" anchor="ctr"/>
                </a:tc>
                <a:tc>
                  <a:txBody>
                    <a:bodyPr/>
                    <a:lstStyle/>
                    <a:p>
                      <a:pPr lvl="0" algn="l">
                        <a:buNone/>
                      </a:pPr>
                      <a:r>
                        <a:rPr lang="en-US" sz="1050" b="0" i="0" u="none" strike="noStrike" noProof="0">
                          <a:effectLst/>
                          <a:latin typeface="Calibri"/>
                          <a:hlinkClick r:id="rId6"/>
                        </a:rPr>
                        <a:t>https://app.powerbigov.us/view?r=eyJrIjoiOGUzNDNkMjItNWFiZS00NjU2LTkzMzAtMTZlNGQ2ODU1MTc5IiwidCI6IjhhZWZkZjlmLTg3ODAtNDZiZi04ZmI3LTRjOTI0NjUzYThiZSJ9</a:t>
                      </a:r>
                      <a:r>
                        <a:rPr lang="en-US" sz="1050" b="0" i="0" u="none" strike="noStrike" noProof="0">
                          <a:effectLst/>
                          <a:latin typeface="Calibri"/>
                        </a:rPr>
                        <a:t> </a:t>
                      </a:r>
                    </a:p>
                    <a:p>
                      <a:pPr lvl="0" algn="l">
                        <a:buNone/>
                      </a:pPr>
                      <a:endParaRPr lang="en-US" sz="1050" b="0" i="0" u="none" strike="noStrike" noProof="0">
                        <a:effectLst/>
                        <a:latin typeface="Calibri"/>
                      </a:endParaRPr>
                    </a:p>
                  </a:txBody>
                  <a:tcPr marL="6998" marR="6998" marT="6998" marB="0" anchor="ctr"/>
                </a:tc>
                <a:tc>
                  <a:txBody>
                    <a:bodyPr/>
                    <a:lstStyle/>
                    <a:p>
                      <a:pPr lvl="0" algn="l">
                        <a:buNone/>
                      </a:pPr>
                      <a:r>
                        <a:rPr lang="en-US" sz="1050" u="none" strike="noStrike">
                          <a:effectLst/>
                        </a:rPr>
                        <a:t>Hennepin County </a:t>
                      </a:r>
                      <a:endParaRPr lang="en-US"/>
                    </a:p>
                  </a:txBody>
                  <a:tcPr marL="6998" marR="6998" marT="6998" marB="0" anchor="ctr"/>
                </a:tc>
                <a:tc>
                  <a:txBody>
                    <a:bodyPr/>
                    <a:lstStyle/>
                    <a:p>
                      <a:pPr lvl="0" algn="l">
                        <a:buNone/>
                      </a:pPr>
                      <a:r>
                        <a:rPr lang="en-US" sz="1050" u="none" strike="noStrike">
                          <a:effectLst/>
                        </a:rPr>
                        <a:t>Qualitative data on service and expenditure data</a:t>
                      </a:r>
                    </a:p>
                  </a:txBody>
                  <a:tcPr marL="6998" marR="6998" marT="6998" marB="0" anchor="ctr"/>
                </a:tc>
                <a:extLst>
                  <a:ext uri="{0D108BD9-81ED-4DB2-BD59-A6C34878D82A}">
                    <a16:rowId xmlns:a16="http://schemas.microsoft.com/office/drawing/2014/main" val="2906945727"/>
                  </a:ext>
                </a:extLst>
              </a:tr>
              <a:tr h="471754">
                <a:tc>
                  <a:txBody>
                    <a:bodyPr/>
                    <a:lstStyle/>
                    <a:p>
                      <a:pPr algn="l" fontAlgn="b"/>
                      <a:r>
                        <a:rPr lang="en-US" sz="1050" u="none" strike="noStrike">
                          <a:effectLst/>
                        </a:rPr>
                        <a:t>DHS HIV Services Webpage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7"/>
                        </a:rPr>
                        <a:t>https://mn.gov/dhs/people-we-serve/adults/health-care/hiv-aids/programs-services/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DHS</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Ryan White Eligibility Application Information and Online Submission, Program HH Information</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4043275179"/>
                  </a:ext>
                </a:extLst>
              </a:tr>
              <a:tr h="471754">
                <a:tc>
                  <a:txBody>
                    <a:bodyPr/>
                    <a:lstStyle/>
                    <a:p>
                      <a:pPr algn="l" fontAlgn="b"/>
                      <a:r>
                        <a:rPr lang="en-US" sz="1050" u="none" strike="noStrike">
                          <a:effectLst/>
                        </a:rPr>
                        <a:t>Hennepin County Webpage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lvl="0" algn="l">
                        <a:buNone/>
                      </a:pPr>
                      <a:r>
                        <a:rPr lang="en-US" sz="1050" b="0" i="0" u="sng" strike="noStrike" baseline="0" noProof="0">
                          <a:solidFill>
                            <a:srgbClr val="113C66"/>
                          </a:solidFill>
                          <a:effectLst/>
                          <a:latin typeface="Calibri"/>
                          <a:hlinkClick r:id="rId8"/>
                        </a:rPr>
                        <a:t>http://hennepin.us/ryan-white</a:t>
                      </a:r>
                      <a:endParaRPr lang="en-US"/>
                    </a:p>
                  </a:txBody>
                  <a:tcPr marL="6998" marR="6998" marT="6998" marB="0" anchor="ctr"/>
                </a:tc>
                <a:tc>
                  <a:txBody>
                    <a:bodyPr/>
                    <a:lstStyle/>
                    <a:p>
                      <a:pPr algn="l" fontAlgn="b"/>
                      <a:r>
                        <a:rPr lang="en-US" sz="1050" u="none" strike="noStrike">
                          <a:effectLst/>
                        </a:rPr>
                        <a:t>Hennepin County</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Ryan White Grant Overview and Provider/Consumer Guidance</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290464708"/>
                  </a:ext>
                </a:extLst>
              </a:tr>
              <a:tr h="556601">
                <a:tc>
                  <a:txBody>
                    <a:bodyPr/>
                    <a:lstStyle/>
                    <a:p>
                      <a:pPr algn="l" fontAlgn="b"/>
                      <a:r>
                        <a:rPr lang="en-US" sz="1050" u="none" strike="noStrike">
                          <a:effectLst/>
                        </a:rPr>
                        <a:t>MCHACP Webpage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9"/>
                        </a:rPr>
                        <a:t>https://www.mnhivcouncil.org/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Hennepin County</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Minnesota Council for HIV/AIDS Care &amp; Prevention Information, Meeting Minutes, Recruitment, Service Standards, etc.</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2469847747"/>
                  </a:ext>
                </a:extLst>
              </a:tr>
              <a:tr h="471754">
                <a:tc>
                  <a:txBody>
                    <a:bodyPr/>
                    <a:lstStyle/>
                    <a:p>
                      <a:pPr algn="l" fontAlgn="b"/>
                      <a:r>
                        <a:rPr lang="en-US" sz="1050" u="none" strike="noStrike">
                          <a:effectLst/>
                        </a:rPr>
                        <a:t>MN Portal/At-A-Glance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10"/>
                        </a:rPr>
                        <a:t>https://mnce.dhs.state.mn.us/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MDH</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Verifying Ryan White client eligibility</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506028306"/>
                  </a:ext>
                </a:extLst>
              </a:tr>
            </a:tbl>
          </a:graphicData>
        </a:graphic>
      </p:graphicFrame>
      <p:pic>
        <p:nvPicPr>
          <p:cNvPr id="3" name="Graphic 2" descr="Cloud Computing outline">
            <a:extLst>
              <a:ext uri="{FF2B5EF4-FFF2-40B4-BE49-F238E27FC236}">
                <a16:creationId xmlns:a16="http://schemas.microsoft.com/office/drawing/2014/main" id="{3C6DC7A9-E6FF-492D-6DD1-E7C5EC0007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3825" y="427834"/>
            <a:ext cx="914400" cy="914400"/>
          </a:xfrm>
          <a:prstGeom prst="rect">
            <a:avLst/>
          </a:prstGeom>
        </p:spPr>
      </p:pic>
      <p:sp>
        <p:nvSpPr>
          <p:cNvPr id="7" name="Footer Placeholder 4">
            <a:extLst>
              <a:ext uri="{FF2B5EF4-FFF2-40B4-BE49-F238E27FC236}">
                <a16:creationId xmlns:a16="http://schemas.microsoft.com/office/drawing/2014/main" id="{2AAC790C-ACBD-9226-37EF-DD8D4DE187AB}"/>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79019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0F9F-0C0D-CD10-4FCF-2CA480FCA445}"/>
              </a:ext>
            </a:extLst>
          </p:cNvPr>
          <p:cNvSpPr>
            <a:spLocks noGrp="1"/>
          </p:cNvSpPr>
          <p:nvPr>
            <p:ph type="title"/>
          </p:nvPr>
        </p:nvSpPr>
        <p:spPr/>
        <p:txBody>
          <a:bodyPr/>
          <a:lstStyle/>
          <a:p>
            <a:r>
              <a:rPr lang="en-US">
                <a:latin typeface="Segoe UI Light"/>
                <a:cs typeface="Segoe UI Light"/>
              </a:rPr>
              <a:t>External Ryan White Resources </a:t>
            </a:r>
            <a:endParaRPr lang="en-US"/>
          </a:p>
        </p:txBody>
      </p:sp>
      <p:pic>
        <p:nvPicPr>
          <p:cNvPr id="5" name="Content Placeholder 4" descr="Treasure Map outline">
            <a:extLst>
              <a:ext uri="{FF2B5EF4-FFF2-40B4-BE49-F238E27FC236}">
                <a16:creationId xmlns:a16="http://schemas.microsoft.com/office/drawing/2014/main" id="{2BC66C51-8855-E8DD-03A7-97A5C41B7256}"/>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8358482" y="572088"/>
            <a:ext cx="914400" cy="914400"/>
          </a:xfrm>
        </p:spPr>
      </p:pic>
      <p:sp>
        <p:nvSpPr>
          <p:cNvPr id="4" name="Footer Placeholder 3">
            <a:extLst>
              <a:ext uri="{FF2B5EF4-FFF2-40B4-BE49-F238E27FC236}">
                <a16:creationId xmlns:a16="http://schemas.microsoft.com/office/drawing/2014/main" id="{3637C253-39D3-11EF-0A79-C98FABC37E88}"/>
              </a:ext>
            </a:extLst>
          </p:cNvPr>
          <p:cNvSpPr>
            <a:spLocks noGrp="1"/>
          </p:cNvSpPr>
          <p:nvPr>
            <p:ph type="ftr" sz="quarter" idx="3"/>
          </p:nvPr>
        </p:nvSpPr>
        <p:spPr/>
        <p:txBody>
          <a:bodyPr/>
          <a:lstStyle/>
          <a:p>
            <a:r>
              <a:rPr lang="en-US"/>
              <a:t>Hennepin County</a:t>
            </a:r>
          </a:p>
        </p:txBody>
      </p:sp>
      <p:graphicFrame>
        <p:nvGraphicFramePr>
          <p:cNvPr id="11" name="Content Placeholder 4">
            <a:extLst>
              <a:ext uri="{FF2B5EF4-FFF2-40B4-BE49-F238E27FC236}">
                <a16:creationId xmlns:a16="http://schemas.microsoft.com/office/drawing/2014/main" id="{830D4CF4-A991-97A5-A2CE-EAA74E4E5E04}"/>
              </a:ext>
            </a:extLst>
          </p:cNvPr>
          <p:cNvGraphicFramePr>
            <a:graphicFrameLocks/>
          </p:cNvGraphicFramePr>
          <p:nvPr>
            <p:extLst>
              <p:ext uri="{D42A27DB-BD31-4B8C-83A1-F6EECF244321}">
                <p14:modId xmlns:p14="http://schemas.microsoft.com/office/powerpoint/2010/main" val="1890026745"/>
              </p:ext>
            </p:extLst>
          </p:nvPr>
        </p:nvGraphicFramePr>
        <p:xfrm>
          <a:off x="932275" y="1483100"/>
          <a:ext cx="9766718" cy="4760150"/>
        </p:xfrm>
        <a:graphic>
          <a:graphicData uri="http://schemas.openxmlformats.org/drawingml/2006/table">
            <a:tbl>
              <a:tblPr>
                <a:tableStyleId>{5C22544A-7EE6-4342-B048-85BDC9FD1C3A}</a:tableStyleId>
              </a:tblPr>
              <a:tblGrid>
                <a:gridCol w="2026875">
                  <a:extLst>
                    <a:ext uri="{9D8B030D-6E8A-4147-A177-3AD203B41FA5}">
                      <a16:colId xmlns:a16="http://schemas.microsoft.com/office/drawing/2014/main" val="126401592"/>
                    </a:ext>
                  </a:extLst>
                </a:gridCol>
                <a:gridCol w="4014202">
                  <a:extLst>
                    <a:ext uri="{9D8B030D-6E8A-4147-A177-3AD203B41FA5}">
                      <a16:colId xmlns:a16="http://schemas.microsoft.com/office/drawing/2014/main" val="4149144681"/>
                    </a:ext>
                  </a:extLst>
                </a:gridCol>
                <a:gridCol w="3725641">
                  <a:extLst>
                    <a:ext uri="{9D8B030D-6E8A-4147-A177-3AD203B41FA5}">
                      <a16:colId xmlns:a16="http://schemas.microsoft.com/office/drawing/2014/main" val="1218588597"/>
                    </a:ext>
                  </a:extLst>
                </a:gridCol>
              </a:tblGrid>
              <a:tr h="466681">
                <a:tc>
                  <a:txBody>
                    <a:bodyPr/>
                    <a:lstStyle/>
                    <a:p>
                      <a:pPr algn="l" fontAlgn="b"/>
                      <a:r>
                        <a:rPr lang="en-US" sz="1400" b="1" u="none" strike="noStrike" dirty="0">
                          <a:effectLst/>
                        </a:rPr>
                        <a:t>Resource</a:t>
                      </a:r>
                      <a:endParaRPr lang="en-US" sz="1400" b="1" i="0" u="none" strike="noStrike" dirty="0">
                        <a:solidFill>
                          <a:srgbClr val="000000"/>
                        </a:solidFill>
                        <a:effectLst/>
                        <a:latin typeface="Calibri"/>
                      </a:endParaRPr>
                    </a:p>
                  </a:txBody>
                  <a:tcPr marL="6998" marR="6998" marT="6998" marB="0" anchor="ctr"/>
                </a:tc>
                <a:tc>
                  <a:txBody>
                    <a:bodyPr/>
                    <a:lstStyle/>
                    <a:p>
                      <a:pPr algn="l" fontAlgn="b"/>
                      <a:r>
                        <a:rPr lang="en-US" sz="1400" b="1" u="none" strike="noStrike" dirty="0">
                          <a:effectLst/>
                        </a:rPr>
                        <a:t>Access</a:t>
                      </a:r>
                      <a:endParaRPr lang="en-US" sz="1400" b="1" i="0" u="none" strike="noStrike" dirty="0">
                        <a:solidFill>
                          <a:srgbClr val="000000"/>
                        </a:solidFill>
                        <a:effectLst/>
                        <a:latin typeface="Calibri"/>
                      </a:endParaRPr>
                    </a:p>
                  </a:txBody>
                  <a:tcPr marL="6998" marR="6998" marT="6998" marB="0" anchor="ctr"/>
                </a:tc>
                <a:tc>
                  <a:txBody>
                    <a:bodyPr/>
                    <a:lstStyle/>
                    <a:p>
                      <a:pPr algn="l" fontAlgn="b"/>
                      <a:r>
                        <a:rPr lang="en-US" sz="1400" b="1" u="none" strike="noStrike" dirty="0">
                          <a:effectLst/>
                        </a:rPr>
                        <a:t>Purpose</a:t>
                      </a:r>
                      <a:endParaRPr lang="en-US" sz="1400" b="1" i="0" u="none" strike="noStrike" dirty="0">
                        <a:solidFill>
                          <a:srgbClr val="000000"/>
                        </a:solidFill>
                        <a:effectLst/>
                        <a:latin typeface="Calibri"/>
                      </a:endParaRPr>
                    </a:p>
                  </a:txBody>
                  <a:tcPr marL="6998" marR="6998" marT="6998" marB="0" anchor="ctr"/>
                </a:tc>
                <a:extLst>
                  <a:ext uri="{0D108BD9-81ED-4DB2-BD59-A6C34878D82A}">
                    <a16:rowId xmlns:a16="http://schemas.microsoft.com/office/drawing/2014/main" val="131753829"/>
                  </a:ext>
                </a:extLst>
              </a:tr>
              <a:tr h="487423">
                <a:tc>
                  <a:txBody>
                    <a:bodyPr/>
                    <a:lstStyle/>
                    <a:p>
                      <a:pPr algn="l" fontAlgn="b"/>
                      <a:r>
                        <a:rPr lang="en-US" sz="1050" u="none" strike="noStrike" dirty="0">
                          <a:effectLst/>
                        </a:rPr>
                        <a:t>Part A Manual</a:t>
                      </a:r>
                    </a:p>
                  </a:txBody>
                  <a:tcPr marL="6998" marR="6998" marT="6998" marB="0" anchor="ctr"/>
                </a:tc>
                <a:tc>
                  <a:txBody>
                    <a:bodyPr/>
                    <a:lstStyle/>
                    <a:p>
                      <a:pPr lvl="0" algn="l">
                        <a:buNone/>
                      </a:pPr>
                      <a:r>
                        <a:rPr lang="en-US" sz="1050" b="0" i="0" u="none" strike="noStrike" noProof="0" dirty="0">
                          <a:effectLst/>
                          <a:latin typeface="Calibri"/>
                          <a:hlinkClick r:id="rId4"/>
                        </a:rPr>
                        <a:t>https://ryanwhite.hrsa.gov/sites/default/files/ryanwhite/resources/manual-part.pdf</a:t>
                      </a:r>
                      <a:r>
                        <a:rPr lang="en-US" sz="1050" b="0" i="0" u="none" strike="noStrike" noProof="0" dirty="0">
                          <a:effectLst/>
                          <a:latin typeface="Calibri"/>
                        </a:rPr>
                        <a:t> </a:t>
                      </a:r>
                      <a:endParaRPr lang="en-US" dirty="0"/>
                    </a:p>
                  </a:txBody>
                  <a:tcPr marL="6998" marR="6998" marT="6998" marB="0" anchor="ctr"/>
                </a:tc>
                <a:tc rowSpan="2">
                  <a:txBody>
                    <a:bodyPr/>
                    <a:lstStyle/>
                    <a:p>
                      <a:pPr algn="l" fontAlgn="b"/>
                      <a:r>
                        <a:rPr lang="en-US" sz="1050" u="none" strike="noStrike" dirty="0">
                          <a:effectLst/>
                        </a:rPr>
                        <a:t>The Parts A and B Manuals serve as orientation guides for Ryan White Part A covering key issues and strategies to broaden access to HIV care and treatment, legislative, grant, and program requirements, fiscal considerations, planning council operations, and technical assistance information. </a:t>
                      </a:r>
                    </a:p>
                  </a:txBody>
                  <a:tcPr marL="6998" marR="6998" marT="6998" marB="0" anchor="ctr"/>
                </a:tc>
                <a:extLst>
                  <a:ext uri="{0D108BD9-81ED-4DB2-BD59-A6C34878D82A}">
                    <a16:rowId xmlns:a16="http://schemas.microsoft.com/office/drawing/2014/main" val="3550925045"/>
                  </a:ext>
                </a:extLst>
              </a:tr>
              <a:tr h="487423">
                <a:tc>
                  <a:txBody>
                    <a:bodyPr/>
                    <a:lstStyle/>
                    <a:p>
                      <a:pPr lvl="0" algn="l">
                        <a:buNone/>
                      </a:pPr>
                      <a:r>
                        <a:rPr lang="en-US" sz="1050" u="none" strike="noStrike" dirty="0">
                          <a:effectLst/>
                        </a:rPr>
                        <a:t>Part B Manual</a:t>
                      </a:r>
                    </a:p>
                  </a:txBody>
                  <a:tcPr marL="6998" marR="6998" marT="6998" marB="0" anchor="ctr"/>
                </a:tc>
                <a:tc>
                  <a:txBody>
                    <a:bodyPr/>
                    <a:lstStyle/>
                    <a:p>
                      <a:pPr lvl="0" algn="l">
                        <a:buNone/>
                      </a:pPr>
                      <a:r>
                        <a:rPr lang="en-US" sz="1050" b="0" i="0" u="none" strike="noStrike" noProof="0" dirty="0">
                          <a:effectLst/>
                          <a:latin typeface="Calibri"/>
                          <a:hlinkClick r:id="rId5"/>
                        </a:rPr>
                        <a:t>https://ryanwhite.hrsa.gov/sites/default/files/ryanwhite/resources/hab-part-b-manual.pdf</a:t>
                      </a:r>
                      <a:r>
                        <a:rPr lang="en-US" sz="1050" b="0" i="0" u="none" strike="noStrike" noProof="0" dirty="0">
                          <a:effectLst/>
                          <a:latin typeface="Calibri"/>
                        </a:rPr>
                        <a:t> </a:t>
                      </a:r>
                      <a:endParaRPr lang="en-US" dirty="0"/>
                    </a:p>
                  </a:txBody>
                  <a:tcPr marL="6998" marR="6998" marT="6998" marB="0" anchor="ctr"/>
                </a:tc>
                <a:tc vMerge="1">
                  <a:txBody>
                    <a:bodyPr/>
                    <a:lstStyle/>
                    <a:p>
                      <a:endParaRPr lang="en-US"/>
                    </a:p>
                  </a:txBody>
                  <a:tcPr marL="6998" marR="6998" marT="6998" marB="0" anchor="ctr"/>
                </a:tc>
                <a:extLst>
                  <a:ext uri="{0D108BD9-81ED-4DB2-BD59-A6C34878D82A}">
                    <a16:rowId xmlns:a16="http://schemas.microsoft.com/office/drawing/2014/main" val="3923874739"/>
                  </a:ext>
                </a:extLst>
              </a:tr>
              <a:tr h="819285">
                <a:tc>
                  <a:txBody>
                    <a:bodyPr/>
                    <a:lstStyle/>
                    <a:p>
                      <a:pPr algn="l" fontAlgn="b"/>
                      <a:r>
                        <a:rPr lang="en-US" sz="1050" u="none" strike="noStrike" dirty="0">
                          <a:effectLst/>
                        </a:rPr>
                        <a:t>National Monitoring Standards </a:t>
                      </a:r>
                      <a:endParaRPr lang="en-US"/>
                    </a:p>
                    <a:p>
                      <a:pPr lvl="0" algn="l">
                        <a:buNone/>
                      </a:pPr>
                      <a:r>
                        <a:rPr lang="en-US" sz="1050" u="none" strike="noStrike" dirty="0">
                          <a:effectLst/>
                        </a:rPr>
                        <a:t>Part A</a:t>
                      </a:r>
                    </a:p>
                  </a:txBody>
                  <a:tcPr marL="6998" marR="6998" marT="6998" marB="0" anchor="ctr"/>
                </a:tc>
                <a:tc>
                  <a:txBody>
                    <a:bodyPr/>
                    <a:lstStyle/>
                    <a:p>
                      <a:pPr lvl="0" algn="l">
                        <a:buNone/>
                      </a:pPr>
                      <a:r>
                        <a:rPr lang="en-US" sz="1050" b="0" i="0" u="none" strike="noStrike" noProof="0" dirty="0">
                          <a:effectLst/>
                          <a:latin typeface="Calibri"/>
                          <a:hlinkClick r:id="rId6"/>
                        </a:rPr>
                        <a:t>https://www.hennepin.us/-/media/hennepinus/business/work-with-hennepin-county/ryan-white/national-monitoring-standards-part-a.pdf</a:t>
                      </a:r>
                      <a:r>
                        <a:rPr lang="en-US" sz="1050" b="0" i="0" u="none" strike="noStrike" noProof="0" dirty="0">
                          <a:effectLst/>
                          <a:latin typeface="Calibri"/>
                        </a:rPr>
                        <a:t> </a:t>
                      </a:r>
                      <a:endParaRPr lang="en-US" dirty="0"/>
                    </a:p>
                  </a:txBody>
                  <a:tcPr marL="6998" marR="6998" marT="6998" marB="0" anchor="ctr"/>
                </a:tc>
                <a:tc rowSpan="2">
                  <a:txBody>
                    <a:bodyPr/>
                    <a:lstStyle/>
                    <a:p>
                      <a:pPr algn="l" fontAlgn="b"/>
                      <a:r>
                        <a:rPr lang="en-US" sz="1050" u="none" strike="noStrike" dirty="0">
                          <a:effectLst/>
                        </a:rPr>
                        <a:t>Issued from the Health Resources and Service Administration's HIV/AIDS Bureau, the National Monitoring Standards for Part A recipients includes resources for Parts A and B recipients and subrecipients in meeting federal requirements for program and fiscal management, monitoring, reporting, and oversight of the program.</a:t>
                      </a:r>
                    </a:p>
                  </a:txBody>
                  <a:tcPr marL="6998" marR="6998" marT="6998" marB="0" anchor="ctr"/>
                </a:tc>
                <a:extLst>
                  <a:ext uri="{0D108BD9-81ED-4DB2-BD59-A6C34878D82A}">
                    <a16:rowId xmlns:a16="http://schemas.microsoft.com/office/drawing/2014/main" val="2996648189"/>
                  </a:ext>
                </a:extLst>
              </a:tr>
              <a:tr h="819285">
                <a:tc>
                  <a:txBody>
                    <a:bodyPr/>
                    <a:lstStyle/>
                    <a:p>
                      <a:pPr lvl="0" algn="l">
                        <a:buNone/>
                      </a:pPr>
                      <a:r>
                        <a:rPr lang="en-US" sz="1050" u="none" strike="noStrike" dirty="0">
                          <a:effectLst/>
                        </a:rPr>
                        <a:t>National Monitoring Standards</a:t>
                      </a:r>
                    </a:p>
                    <a:p>
                      <a:pPr lvl="0" algn="l">
                        <a:buNone/>
                      </a:pPr>
                      <a:r>
                        <a:rPr lang="en-US" sz="1050" u="none" strike="noStrike" dirty="0">
                          <a:effectLst/>
                        </a:rPr>
                        <a:t>Part B</a:t>
                      </a:r>
                    </a:p>
                  </a:txBody>
                  <a:tcPr marL="6998" marR="6998" marT="6998" marB="0" anchor="ctr"/>
                </a:tc>
                <a:tc>
                  <a:txBody>
                    <a:bodyPr/>
                    <a:lstStyle/>
                    <a:p>
                      <a:pPr lvl="0" algn="l">
                        <a:buNone/>
                      </a:pPr>
                      <a:r>
                        <a:rPr lang="en-US" sz="1050" b="0" i="0" u="none" strike="noStrike" noProof="0" dirty="0">
                          <a:effectLst/>
                          <a:hlinkClick r:id="rId7"/>
                        </a:rPr>
                        <a:t>https://www.hennepin.us/-/media/hennepinus/business/work-with-hennepin-county/ryan-white/national-monitoring-standards-part-b.pdf</a:t>
                      </a:r>
                      <a:r>
                        <a:rPr lang="en-US" sz="1050" b="0" i="0" u="none" strike="noStrike" noProof="0" dirty="0">
                          <a:effectLst/>
                        </a:rPr>
                        <a:t> </a:t>
                      </a:r>
                      <a:endParaRPr lang="en-US" dirty="0"/>
                    </a:p>
                  </a:txBody>
                  <a:tcPr marL="6998" marR="6998" marT="6998" marB="0" anchor="ctr"/>
                </a:tc>
                <a:tc vMerge="1">
                  <a:txBody>
                    <a:bodyPr/>
                    <a:lstStyle/>
                    <a:p>
                      <a:endParaRPr lang="en-US"/>
                    </a:p>
                  </a:txBody>
                  <a:tcPr marL="6998" marR="6998" marT="6998" marB="0" anchor="ctr"/>
                </a:tc>
                <a:extLst>
                  <a:ext uri="{0D108BD9-81ED-4DB2-BD59-A6C34878D82A}">
                    <a16:rowId xmlns:a16="http://schemas.microsoft.com/office/drawing/2014/main" val="3146737388"/>
                  </a:ext>
                </a:extLst>
              </a:tr>
              <a:tr h="518535">
                <a:tc>
                  <a:txBody>
                    <a:bodyPr/>
                    <a:lstStyle/>
                    <a:p>
                      <a:pPr algn="l" fontAlgn="b"/>
                      <a:r>
                        <a:rPr lang="en-US" sz="1050" u="none" strike="noStrike" dirty="0">
                          <a:effectLst/>
                        </a:rPr>
                        <a:t>Policy Clarification Notice 16-02</a:t>
                      </a:r>
                    </a:p>
                  </a:txBody>
                  <a:tcPr marL="6998" marR="6998" marT="6998" marB="0" anchor="ctr"/>
                </a:tc>
                <a:tc>
                  <a:txBody>
                    <a:bodyPr/>
                    <a:lstStyle/>
                    <a:p>
                      <a:pPr lvl="0" algn="l">
                        <a:buNone/>
                      </a:pPr>
                      <a:r>
                        <a:rPr lang="en-US" sz="1050" b="0" i="0" u="none" strike="noStrike" noProof="0" dirty="0">
                          <a:effectLst/>
                          <a:latin typeface="Calibri"/>
                          <a:hlinkClick r:id="rId8"/>
                        </a:rPr>
                        <a:t>https://www.hennepin.us/-/media/hennepinus/business/work-with-hennepin-county/ryan-white/ryan-white-service-providers.pdf</a:t>
                      </a:r>
                      <a:r>
                        <a:rPr lang="en-US" sz="1050" b="0" i="0" u="none" strike="noStrike" noProof="0" dirty="0">
                          <a:effectLst/>
                          <a:latin typeface="Calibri"/>
                        </a:rPr>
                        <a:t> </a:t>
                      </a:r>
                      <a:endParaRPr lang="en-US" dirty="0"/>
                    </a:p>
                  </a:txBody>
                  <a:tcPr marL="6998" marR="6998" marT="6998" marB="0" anchor="ctr"/>
                </a:tc>
                <a:tc>
                  <a:txBody>
                    <a:bodyPr/>
                    <a:lstStyle/>
                    <a:p>
                      <a:pPr algn="l" fontAlgn="b"/>
                      <a:r>
                        <a:rPr lang="en-US" sz="1050" u="none" strike="noStrike" dirty="0">
                          <a:effectLst/>
                        </a:rPr>
                        <a:t>The PCN #16-02 outlines eligible individuals, service category descriptions and program guidance, and allowable expenses within service categories. </a:t>
                      </a:r>
                    </a:p>
                  </a:txBody>
                  <a:tcPr marL="6998" marR="6998" marT="6998" marB="0" anchor="ctr"/>
                </a:tc>
                <a:extLst>
                  <a:ext uri="{0D108BD9-81ED-4DB2-BD59-A6C34878D82A}">
                    <a16:rowId xmlns:a16="http://schemas.microsoft.com/office/drawing/2014/main" val="3360104213"/>
                  </a:ext>
                </a:extLst>
              </a:tr>
              <a:tr h="580759">
                <a:tc>
                  <a:txBody>
                    <a:bodyPr/>
                    <a:lstStyle/>
                    <a:p>
                      <a:pPr lvl="0" algn="l">
                        <a:buNone/>
                      </a:pPr>
                      <a:r>
                        <a:rPr lang="en-US" sz="1050" u="none" strike="noStrike" dirty="0">
                          <a:effectLst/>
                        </a:rPr>
                        <a:t>Policy Clarification Notice 21-02</a:t>
                      </a:r>
                    </a:p>
                  </a:txBody>
                  <a:tcPr marL="6998" marR="6998" marT="6998" marB="0" anchor="ctr"/>
                </a:tc>
                <a:tc>
                  <a:txBody>
                    <a:bodyPr/>
                    <a:lstStyle/>
                    <a:p>
                      <a:pPr lvl="0" algn="l">
                        <a:buNone/>
                      </a:pPr>
                      <a:r>
                        <a:rPr lang="en-US" sz="1050" b="0" i="0" u="none" strike="noStrike" noProof="0" dirty="0">
                          <a:effectLst/>
                          <a:hlinkClick r:id="rId9"/>
                        </a:rPr>
                        <a:t>https://ryanwhite.hrsa.gov/sites/default/files/ryanwhite/grants/pcn-21-02-determining-eligibility-polr.pdf</a:t>
                      </a:r>
                      <a:r>
                        <a:rPr lang="en-US" sz="1050" b="0" i="0" u="none" strike="noStrike" noProof="0" dirty="0">
                          <a:effectLst/>
                        </a:rPr>
                        <a:t> </a:t>
                      </a:r>
                      <a:endParaRPr lang="en-US" dirty="0"/>
                    </a:p>
                  </a:txBody>
                  <a:tcPr marL="6998" marR="6998" marT="6998" marB="0" anchor="ctr"/>
                </a:tc>
                <a:tc>
                  <a:txBody>
                    <a:bodyPr/>
                    <a:lstStyle/>
                    <a:p>
                      <a:pPr lvl="0" algn="l">
                        <a:buNone/>
                      </a:pPr>
                      <a:r>
                        <a:rPr lang="en-US" sz="1050" u="none" strike="noStrike" dirty="0">
                          <a:effectLst/>
                        </a:rPr>
                        <a:t>The PCN #21-02 outlines guidance for determining client eligibility and complying with the payor of last resort requirement. </a:t>
                      </a:r>
                    </a:p>
                  </a:txBody>
                  <a:tcPr marL="6998" marR="6998" marT="6998" marB="0" anchor="ctr"/>
                </a:tc>
                <a:extLst>
                  <a:ext uri="{0D108BD9-81ED-4DB2-BD59-A6C34878D82A}">
                    <a16:rowId xmlns:a16="http://schemas.microsoft.com/office/drawing/2014/main" val="2906945727"/>
                  </a:ext>
                </a:extLst>
              </a:tr>
              <a:tr h="580759">
                <a:tc>
                  <a:txBody>
                    <a:bodyPr/>
                    <a:lstStyle/>
                    <a:p>
                      <a:pPr lvl="0" algn="l">
                        <a:buNone/>
                      </a:pPr>
                      <a:r>
                        <a:rPr lang="en-US" sz="1050" u="none" strike="noStrike" dirty="0">
                          <a:effectLst/>
                        </a:rPr>
                        <a:t>Code of Federal Regulations, Part 75</a:t>
                      </a:r>
                    </a:p>
                  </a:txBody>
                  <a:tcPr marL="6998" marR="6998" marT="6998" marB="0" anchor="ctr"/>
                </a:tc>
                <a:tc>
                  <a:txBody>
                    <a:bodyPr/>
                    <a:lstStyle/>
                    <a:p>
                      <a:pPr lvl="0" algn="l">
                        <a:buNone/>
                      </a:pPr>
                      <a:r>
                        <a:rPr lang="en-US" sz="1050" b="0" i="0" u="none" strike="noStrike" noProof="0" dirty="0">
                          <a:effectLst/>
                          <a:latin typeface="Calibri"/>
                        </a:rPr>
                        <a:t>https://www.ecfr.gov/current/title-45/subtitle-A/subchapter-A/part-75</a:t>
                      </a:r>
                      <a:endParaRPr lang="en-US" dirty="0"/>
                    </a:p>
                  </a:txBody>
                  <a:tcPr marL="6998" marR="6998" marT="6998" marB="0" anchor="ctr"/>
                </a:tc>
                <a:tc>
                  <a:txBody>
                    <a:bodyPr/>
                    <a:lstStyle/>
                    <a:p>
                      <a:pPr lvl="0" algn="l">
                        <a:buNone/>
                      </a:pPr>
                      <a:r>
                        <a:rPr lang="en-US" sz="1050" u="none" strike="noStrike" dirty="0">
                          <a:effectLst/>
                        </a:rPr>
                        <a:t> Provides uniform administrative requirements, cost principles, and audit requirements for all HHS awards.</a:t>
                      </a:r>
                    </a:p>
                  </a:txBody>
                  <a:tcPr marL="6998" marR="6998" marT="6998" marB="0" anchor="ctr"/>
                </a:tc>
                <a:extLst>
                  <a:ext uri="{0D108BD9-81ED-4DB2-BD59-A6C34878D82A}">
                    <a16:rowId xmlns:a16="http://schemas.microsoft.com/office/drawing/2014/main" val="1200113408"/>
                  </a:ext>
                </a:extLst>
              </a:tr>
            </a:tbl>
          </a:graphicData>
        </a:graphic>
      </p:graphicFrame>
    </p:spTree>
    <p:extLst>
      <p:ext uri="{BB962C8B-B14F-4D97-AF65-F5344CB8AC3E}">
        <p14:creationId xmlns:p14="http://schemas.microsoft.com/office/powerpoint/2010/main" val="70756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295400" y="669925"/>
            <a:ext cx="4800600" cy="1325563"/>
          </a:xfrm>
        </p:spPr>
        <p:txBody>
          <a:bodyPr vert="horz" lIns="91440" tIns="45720" rIns="91440" bIns="45720" rtlCol="0" anchor="b">
            <a:normAutofit/>
          </a:bodyPr>
          <a:lstStyle/>
          <a:p>
            <a:r>
              <a:rPr lang="en-US">
                <a:solidFill>
                  <a:schemeClr val="bg1"/>
                </a:solidFill>
                <a:latin typeface="+mj-lt"/>
                <a:ea typeface="+mj-ea"/>
                <a:cs typeface="+mj-cs"/>
              </a:rPr>
              <a:t>Ryan White</a:t>
            </a:r>
          </a:p>
        </p:txBody>
      </p:sp>
      <p:cxnSp>
        <p:nvCxnSpPr>
          <p:cNvPr id="40" name="Straight Connector 3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3"/>
          </p:nvPr>
        </p:nvSpPr>
        <p:spPr>
          <a:xfrm>
            <a:off x="1295400" y="2288833"/>
            <a:ext cx="5084134" cy="3711571"/>
          </a:xfrm>
        </p:spPr>
        <p:txBody>
          <a:bodyPr vert="horz" lIns="91440" tIns="45720" rIns="91440" bIns="45720" rtlCol="0" anchor="t">
            <a:noAutofit/>
          </a:bodyPr>
          <a:lstStyle/>
          <a:p>
            <a:pPr>
              <a:lnSpc>
                <a:spcPct val="90000"/>
              </a:lnSpc>
              <a:buFont typeface="Arial" panose="020B0604020202020204" pitchFamily="34" charset="0"/>
              <a:buChar char="•"/>
            </a:pPr>
            <a:r>
              <a:rPr lang="en-US" sz="1550">
                <a:solidFill>
                  <a:schemeClr val="bg1"/>
                </a:solidFill>
                <a:latin typeface="+mn-lt"/>
                <a:ea typeface="+mn-ea"/>
                <a:cs typeface="+mn-cs"/>
              </a:rPr>
              <a:t>Ryan White was diagnosed with AIDS at the age of 13 following a blood transfusion in December 1984.</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He and his family fought AIDS-related discrimination in his Indiana community.</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Ryan White and his family rallied for his right to attend school, gaining national attention, and became the face of public education about the disease and its reach.</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He died in April 1990, one month before graduating high school and only months before Congress passed the legislation bearing his name in August 1990 - the Ryan White Comprehensive AIDS Resources Emergency (CARE) Act.</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Jeanne White Ginder, Ryan White's mother, continues the activism in her son's name.</a:t>
            </a:r>
            <a:endParaRPr lang="en-US" sz="1550">
              <a:solidFill>
                <a:schemeClr val="bg1"/>
              </a:solidFill>
              <a:latin typeface="+mn-lt"/>
              <a:ea typeface="Calibri"/>
              <a:cs typeface="Calibri"/>
            </a:endParaRPr>
          </a:p>
        </p:txBody>
      </p:sp>
      <p:pic>
        <p:nvPicPr>
          <p:cNvPr id="4" name="Picture 3">
            <a:extLst>
              <a:ext uri="{FF2B5EF4-FFF2-40B4-BE49-F238E27FC236}">
                <a16:creationId xmlns:a16="http://schemas.microsoft.com/office/drawing/2014/main" id="{3592F7FC-8025-D946-6E7F-3B7EDA35734A}"/>
              </a:ext>
            </a:extLst>
          </p:cNvPr>
          <p:cNvPicPr>
            <a:picLocks noChangeAspect="1"/>
          </p:cNvPicPr>
          <p:nvPr/>
        </p:nvPicPr>
        <p:blipFill rotWithShape="1">
          <a:blip r:embed="rId2"/>
          <a:srcRect l="481" r="5791"/>
          <a:stretch/>
        </p:blipFill>
        <p:spPr>
          <a:xfrm>
            <a:off x="7702220" y="369913"/>
            <a:ext cx="1474585" cy="2784532"/>
          </a:xfrm>
          <a:prstGeom prst="rect">
            <a:avLst/>
          </a:prstGeom>
        </p:spPr>
      </p:pic>
      <p:sp>
        <p:nvSpPr>
          <p:cNvPr id="42" name="Rectangle 41">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42AA26-B41D-EDE0-DE1A-CC7FA54D301E}"/>
              </a:ext>
            </a:extLst>
          </p:cNvPr>
          <p:cNvPicPr>
            <a:picLocks noChangeAspect="1"/>
          </p:cNvPicPr>
          <p:nvPr/>
        </p:nvPicPr>
        <p:blipFill>
          <a:blip r:embed="rId3"/>
          <a:stretch>
            <a:fillRect/>
          </a:stretch>
        </p:blipFill>
        <p:spPr>
          <a:xfrm>
            <a:off x="8475522" y="3730267"/>
            <a:ext cx="2714918" cy="2784532"/>
          </a:xfrm>
          <a:prstGeom prst="rect">
            <a:avLst/>
          </a:prstGeom>
        </p:spPr>
      </p:pic>
      <p:sp>
        <p:nvSpPr>
          <p:cNvPr id="44" name="Rectangle 4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41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Light"/>
                <a:cs typeface="Segoe UI Light"/>
              </a:rPr>
              <a:t>Ryan White HIV/AIDS Program</a:t>
            </a:r>
            <a:endParaRPr lang="en-US"/>
          </a:p>
        </p:txBody>
      </p:sp>
      <p:sp>
        <p:nvSpPr>
          <p:cNvPr id="3" name="Content Placeholder 2"/>
          <p:cNvSpPr>
            <a:spLocks noGrp="1"/>
          </p:cNvSpPr>
          <p:nvPr>
            <p:ph sz="quarter" idx="11"/>
          </p:nvPr>
        </p:nvSpPr>
        <p:spPr/>
        <p:txBody>
          <a:bodyPr vert="horz" lIns="91440" tIns="45720" rIns="91440" bIns="45720" rtlCol="0" anchor="t">
            <a:normAutofit fontScale="92500" lnSpcReduction="10000"/>
          </a:bodyPr>
          <a:lstStyle/>
          <a:p>
            <a:r>
              <a:rPr lang="en-US">
                <a:latin typeface="Segoe UI"/>
                <a:cs typeface="Segoe UI"/>
              </a:rPr>
              <a:t>Ryan White is the largest Federal government program specifically designed to provide services for people living with HIV/AIDS - $2.6 billion dollars (2023) in Ryan White funding to cities, counties, state and local community-based organizations. </a:t>
            </a:r>
          </a:p>
          <a:p>
            <a:r>
              <a:rPr lang="en-US">
                <a:latin typeface="Segoe UI"/>
                <a:cs typeface="Segoe UI"/>
              </a:rPr>
              <a:t>It is the third largest Federal program serving people living with HIV/AIDS - only after Medicaid and Medicare.</a:t>
            </a:r>
          </a:p>
          <a:p>
            <a:r>
              <a:rPr lang="en-US">
                <a:latin typeface="Segoe UI"/>
                <a:cs typeface="Segoe UI"/>
              </a:rPr>
              <a:t>It was enacted as the Ryan White Comprehensive AIDS Resources Emergency Act in 1990 – amended in 1996, 2000, 2006, and 2009.</a:t>
            </a:r>
          </a:p>
        </p:txBody>
      </p:sp>
      <p:sp>
        <p:nvSpPr>
          <p:cNvPr id="10" name="Footer Placeholder 4">
            <a:extLst>
              <a:ext uri="{FF2B5EF4-FFF2-40B4-BE49-F238E27FC236}">
                <a16:creationId xmlns:a16="http://schemas.microsoft.com/office/drawing/2014/main" id="{D6517A08-C60F-6A9B-1090-9A989C6DF4CB}"/>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Light"/>
                <a:cs typeface="Segoe UI Light"/>
              </a:rPr>
              <a:t>Ryan White HIV/AIDS Program</a:t>
            </a:r>
            <a:br>
              <a:rPr lang="en-US">
                <a:latin typeface="Segoe UI Light"/>
                <a:cs typeface="Segoe UI Light"/>
              </a:rPr>
            </a:br>
            <a:r>
              <a:rPr lang="en-US">
                <a:latin typeface="Segoe UI Light"/>
                <a:cs typeface="Segoe UI Light"/>
              </a:rPr>
              <a:t>Goals and Expected Outcomes</a:t>
            </a:r>
            <a:endParaRPr lang="en-US"/>
          </a:p>
        </p:txBody>
      </p:sp>
      <p:sp>
        <p:nvSpPr>
          <p:cNvPr id="3" name="Content Placeholder 2"/>
          <p:cNvSpPr>
            <a:spLocks noGrp="1"/>
          </p:cNvSpPr>
          <p:nvPr>
            <p:ph sz="quarter" idx="11"/>
          </p:nvPr>
        </p:nvSpPr>
        <p:spPr>
          <a:xfrm>
            <a:off x="838200" y="1935790"/>
            <a:ext cx="4631446" cy="4019621"/>
          </a:xfrm>
        </p:spPr>
        <p:txBody>
          <a:bodyPr vert="horz" lIns="91440" tIns="45720" rIns="91440" bIns="45720" rtlCol="0" anchor="t">
            <a:noAutofit/>
          </a:bodyPr>
          <a:lstStyle/>
          <a:p>
            <a:pPr marL="0" indent="0" algn="ctr">
              <a:buNone/>
            </a:pPr>
            <a:r>
              <a:rPr lang="en-US" sz="1700" b="1">
                <a:latin typeface="Segoe UI"/>
                <a:cs typeface="Segoe UI"/>
              </a:rPr>
              <a:t>GOALS</a:t>
            </a:r>
            <a:endParaRPr lang="en-US" sz="1700"/>
          </a:p>
          <a:p>
            <a:pPr marL="0" indent="0">
              <a:buNone/>
            </a:pPr>
            <a:r>
              <a:rPr lang="en-US" sz="1700">
                <a:latin typeface="Segoe UI"/>
                <a:cs typeface="Segoe UI"/>
              </a:rPr>
              <a:t>Ryan White consumers/clients will achieve viral suppression through:</a:t>
            </a:r>
            <a:endParaRPr lang="en-US" sz="1700"/>
          </a:p>
          <a:p>
            <a:pPr marL="457200" indent="-457200"/>
            <a:r>
              <a:rPr lang="en-US" sz="1700">
                <a:latin typeface="Segoe UI"/>
                <a:cs typeface="Segoe UI"/>
              </a:rPr>
              <a:t>Early diagnosis of HIV</a:t>
            </a:r>
            <a:endParaRPr lang="en-US" sz="1700"/>
          </a:p>
          <a:p>
            <a:pPr marL="457200" indent="-457200"/>
            <a:r>
              <a:rPr lang="en-US" sz="1700">
                <a:latin typeface="Segoe UI"/>
                <a:cs typeface="Segoe UI"/>
              </a:rPr>
              <a:t>Access to and retention in care</a:t>
            </a:r>
            <a:endParaRPr lang="en-US" sz="1700"/>
          </a:p>
          <a:p>
            <a:pPr marL="457200" indent="-457200"/>
            <a:r>
              <a:rPr lang="en-US" sz="1700">
                <a:latin typeface="Segoe UI"/>
                <a:cs typeface="Segoe UI"/>
              </a:rPr>
              <a:t>Receiving and adhering to treatment (antiretroviral therapies)</a:t>
            </a:r>
            <a:endParaRPr lang="en-US" sz="1700"/>
          </a:p>
          <a:p>
            <a:pPr marL="457200" indent="-457200"/>
            <a:r>
              <a:rPr lang="en-US" sz="1700">
                <a:latin typeface="Segoe UI"/>
                <a:cs typeface="Segoe UI"/>
              </a:rPr>
              <a:t>Improved health outcomes</a:t>
            </a:r>
            <a:endParaRPr lang="en-US" sz="1700"/>
          </a:p>
          <a:p>
            <a:pPr marL="457200" indent="-457200"/>
            <a:r>
              <a:rPr lang="en-US" sz="1700">
                <a:latin typeface="Segoe UI"/>
                <a:cs typeface="Segoe UI"/>
              </a:rPr>
              <a:t>Reaching and maintaining viral suppression</a:t>
            </a:r>
            <a:endParaRPr lang="en-US" sz="1700"/>
          </a:p>
        </p:txBody>
      </p:sp>
      <p:sp>
        <p:nvSpPr>
          <p:cNvPr id="6" name="Content Placeholder 2">
            <a:extLst>
              <a:ext uri="{FF2B5EF4-FFF2-40B4-BE49-F238E27FC236}">
                <a16:creationId xmlns:a16="http://schemas.microsoft.com/office/drawing/2014/main" id="{7B30DCF3-8689-B63A-767D-0A6C202E00A2}"/>
              </a:ext>
            </a:extLst>
          </p:cNvPr>
          <p:cNvSpPr txBox="1">
            <a:spLocks/>
          </p:cNvSpPr>
          <p:nvPr/>
        </p:nvSpPr>
        <p:spPr>
          <a:xfrm>
            <a:off x="6200553" y="1937562"/>
            <a:ext cx="4215810" cy="3777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700" b="1">
                <a:latin typeface="Segoe UI"/>
                <a:cs typeface="Segoe UI"/>
              </a:rPr>
              <a:t>EXPECTED OUTCOMES</a:t>
            </a:r>
          </a:p>
          <a:p>
            <a:pPr marL="0" indent="0" algn="ctr">
              <a:lnSpc>
                <a:spcPct val="120000"/>
              </a:lnSpc>
              <a:buNone/>
            </a:pPr>
            <a:r>
              <a:rPr lang="en-US" sz="1700">
                <a:latin typeface="Segoe UI"/>
                <a:cs typeface="Segoe UI"/>
              </a:rPr>
              <a:t>ACCESS: Ryan White clients will have and maintain access to Core Medical Services.</a:t>
            </a:r>
            <a:endParaRPr lang="en-US" sz="1700">
              <a:cs typeface="Segoe UI"/>
            </a:endParaRPr>
          </a:p>
          <a:p>
            <a:pPr marL="0" indent="0">
              <a:buNone/>
            </a:pPr>
            <a:r>
              <a:rPr lang="en-US" sz="1700">
                <a:latin typeface="Segoe UI"/>
                <a:cs typeface="Segoe UI"/>
              </a:rPr>
              <a:t>IMPROVE: Improved health outcomes.</a:t>
            </a:r>
            <a:endParaRPr lang="en-US" sz="1700">
              <a:cs typeface="Segoe UI"/>
            </a:endParaRPr>
          </a:p>
          <a:p>
            <a:pPr marL="0" indent="0" algn="ctr">
              <a:buNone/>
            </a:pPr>
            <a:r>
              <a:rPr lang="en-US" sz="1700">
                <a:latin typeface="Segoe UI"/>
                <a:cs typeface="Segoe UI"/>
              </a:rPr>
              <a:t>REDUCE: Reduce and/or eliminate Ryan White clients' barriers to access and maintain care and increase treatment adherence.</a:t>
            </a:r>
            <a:endParaRPr lang="en-US" sz="1700"/>
          </a:p>
        </p:txBody>
      </p:sp>
      <p:sp>
        <p:nvSpPr>
          <p:cNvPr id="7" name="Footer Placeholder 4">
            <a:extLst>
              <a:ext uri="{FF2B5EF4-FFF2-40B4-BE49-F238E27FC236}">
                <a16:creationId xmlns:a16="http://schemas.microsoft.com/office/drawing/2014/main" id="{90D72A86-4B19-AC8B-5624-AE7FD760FDF3}"/>
              </a:ext>
            </a:extLst>
          </p:cNvPr>
          <p:cNvSpPr txBox="1">
            <a:spLocks/>
          </p:cNvSpPr>
          <p:nvPr/>
        </p:nvSpPr>
        <p:spPr>
          <a:xfrm>
            <a:off x="944418" y="6293917"/>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429384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3D8E-89BE-2483-DA86-E5CDD264CD8F}"/>
              </a:ext>
            </a:extLst>
          </p:cNvPr>
          <p:cNvSpPr>
            <a:spLocks noGrp="1"/>
          </p:cNvSpPr>
          <p:nvPr>
            <p:ph type="title"/>
          </p:nvPr>
        </p:nvSpPr>
        <p:spPr/>
        <p:txBody>
          <a:bodyPr/>
          <a:lstStyle/>
          <a:p>
            <a:r>
              <a:rPr lang="en-US">
                <a:latin typeface="Segoe UI Light"/>
                <a:cs typeface="Segoe UI Light"/>
              </a:rPr>
              <a:t>Ryan White Part A Funds</a:t>
            </a:r>
            <a:endParaRPr lang="en-US"/>
          </a:p>
        </p:txBody>
      </p:sp>
      <p:sp>
        <p:nvSpPr>
          <p:cNvPr id="3" name="Content Placeholder 2">
            <a:extLst>
              <a:ext uri="{FF2B5EF4-FFF2-40B4-BE49-F238E27FC236}">
                <a16:creationId xmlns:a16="http://schemas.microsoft.com/office/drawing/2014/main" id="{29CB4297-F1E1-C59E-610E-95382E668D8D}"/>
              </a:ext>
            </a:extLst>
          </p:cNvPr>
          <p:cNvSpPr>
            <a:spLocks noGrp="1"/>
          </p:cNvSpPr>
          <p:nvPr>
            <p:ph sz="quarter" idx="11"/>
          </p:nvPr>
        </p:nvSpPr>
        <p:spPr/>
        <p:txBody>
          <a:bodyPr vert="horz" lIns="91440" tIns="45720" rIns="91440" bIns="45720" rtlCol="0" anchor="t">
            <a:normAutofit fontScale="70000" lnSpcReduction="20000"/>
          </a:bodyPr>
          <a:lstStyle/>
          <a:p>
            <a:r>
              <a:rPr lang="en-US">
                <a:latin typeface="Segoe UI"/>
                <a:cs typeface="Segoe UI"/>
              </a:rPr>
              <a:t>Ryan White Part A funds grants to Eligible Metropolitan Areas (EMAs) and Transitional Grant Areas (TGAs) that are most affected by the HIV epidemic.</a:t>
            </a:r>
          </a:p>
          <a:p>
            <a:r>
              <a:rPr lang="en-US">
                <a:latin typeface="Segoe UI"/>
                <a:cs typeface="Segoe UI"/>
              </a:rPr>
              <a:t>Hennepin and the 13 surrounding Counties qualify as a TGA as there are between 1,000 and 1,999 HIV/AIDS cases in the most recent five years.</a:t>
            </a:r>
            <a:endParaRPr lang="en-US"/>
          </a:p>
          <a:p>
            <a:r>
              <a:rPr lang="en-US">
                <a:latin typeface="Segoe UI"/>
                <a:cs typeface="Segoe UI"/>
              </a:rPr>
              <a:t>Hennepin County administers the Ryan White Part A funds to contract with clinic and community-based organizations to provide core medical and support services to low-income people living with HIV.</a:t>
            </a:r>
          </a:p>
          <a:p>
            <a:r>
              <a:rPr lang="en-US">
                <a:latin typeface="Segoe UI"/>
                <a:cs typeface="Segoe UI"/>
              </a:rPr>
              <a:t>The Hennepin County Ryan White Program also provides staffing for the Minnesota Council for HIV/AIDS Care and Prevention which plans for the HIV prevention and care services needs of people at risk for or living with HIV/AIDS in Minnesota.</a:t>
            </a:r>
          </a:p>
        </p:txBody>
      </p:sp>
      <p:sp>
        <p:nvSpPr>
          <p:cNvPr id="6" name="Footer Placeholder 4">
            <a:extLst>
              <a:ext uri="{FF2B5EF4-FFF2-40B4-BE49-F238E27FC236}">
                <a16:creationId xmlns:a16="http://schemas.microsoft.com/office/drawing/2014/main" id="{3E53EDDA-9AB0-0DC5-FFD5-EC9569445908}"/>
              </a:ext>
            </a:extLst>
          </p:cNvPr>
          <p:cNvSpPr txBox="1">
            <a:spLocks/>
          </p:cNvSpPr>
          <p:nvPr/>
        </p:nvSpPr>
        <p:spPr>
          <a:xfrm>
            <a:off x="1025236" y="6259280"/>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1627086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20F0-CA44-B0D9-35FE-F01193A70C6B}"/>
              </a:ext>
            </a:extLst>
          </p:cNvPr>
          <p:cNvSpPr>
            <a:spLocks noGrp="1"/>
          </p:cNvSpPr>
          <p:nvPr>
            <p:ph type="title"/>
          </p:nvPr>
        </p:nvSpPr>
        <p:spPr>
          <a:xfrm>
            <a:off x="838200" y="144788"/>
            <a:ext cx="10515600" cy="1325563"/>
          </a:xfrm>
        </p:spPr>
        <p:txBody>
          <a:bodyPr/>
          <a:lstStyle/>
          <a:p>
            <a:r>
              <a:rPr lang="en-US">
                <a:latin typeface="Segoe UI Light"/>
                <a:cs typeface="Segoe UI Light"/>
              </a:rPr>
              <a:t>Minneapolis-St. Paul Transitional Grant Area</a:t>
            </a:r>
            <a:endParaRPr lang="en-US"/>
          </a:p>
        </p:txBody>
      </p:sp>
      <p:sp>
        <p:nvSpPr>
          <p:cNvPr id="3" name="Content Placeholder 2">
            <a:extLst>
              <a:ext uri="{FF2B5EF4-FFF2-40B4-BE49-F238E27FC236}">
                <a16:creationId xmlns:a16="http://schemas.microsoft.com/office/drawing/2014/main" id="{ECC34A7B-CEF0-C574-854E-4C163E319A7A}"/>
              </a:ext>
            </a:extLst>
          </p:cNvPr>
          <p:cNvSpPr>
            <a:spLocks noGrp="1"/>
          </p:cNvSpPr>
          <p:nvPr>
            <p:ph sz="quarter" idx="11"/>
          </p:nvPr>
        </p:nvSpPr>
        <p:spPr>
          <a:xfrm>
            <a:off x="838200" y="1168133"/>
            <a:ext cx="10515600" cy="4181118"/>
          </a:xfrm>
        </p:spPr>
        <p:txBody>
          <a:bodyPr vert="horz" lIns="91440" tIns="45720" rIns="91440" bIns="45720" rtlCol="0" anchor="t">
            <a:normAutofit/>
          </a:bodyPr>
          <a:lstStyle/>
          <a:p>
            <a:pPr>
              <a:spcBef>
                <a:spcPts val="600"/>
              </a:spcBef>
              <a:spcAft>
                <a:spcPts val="600"/>
              </a:spcAft>
            </a:pPr>
            <a:r>
              <a:rPr lang="en-US" sz="2000">
                <a:latin typeface="Segoe UI"/>
                <a:cs typeface="Segoe UI"/>
              </a:rPr>
              <a:t>Part A Funds are granted to 52 metropolitan areas in the United States and Puerto Rico</a:t>
            </a:r>
            <a:endParaRPr lang="en-US" sz="2000"/>
          </a:p>
          <a:p>
            <a:pPr>
              <a:spcBef>
                <a:spcPts val="600"/>
              </a:spcBef>
              <a:spcAft>
                <a:spcPts val="600"/>
              </a:spcAft>
            </a:pPr>
            <a:r>
              <a:rPr lang="en-US" sz="2000">
                <a:latin typeface="Segoe UI"/>
                <a:cs typeface="Segoe UI"/>
              </a:rPr>
              <a:t>50% of People living with HIV in Minnesota live in Hennepin County</a:t>
            </a:r>
          </a:p>
          <a:p>
            <a:pPr>
              <a:spcBef>
                <a:spcPts val="600"/>
              </a:spcBef>
              <a:spcAft>
                <a:spcPts val="600"/>
              </a:spcAft>
            </a:pPr>
            <a:r>
              <a:rPr lang="en-US" sz="2000">
                <a:latin typeface="Segoe UI"/>
                <a:cs typeface="Segoe UI"/>
              </a:rPr>
              <a:t>Hennepin County’s Public Health Clinic is front and center diagnosing 20-25% of Minnesota's HIV cases</a:t>
            </a:r>
          </a:p>
          <a:p>
            <a:pPr>
              <a:spcBef>
                <a:spcPts val="600"/>
              </a:spcBef>
              <a:spcAft>
                <a:spcPts val="600"/>
              </a:spcAft>
            </a:pPr>
            <a:r>
              <a:rPr lang="en-US" sz="2000">
                <a:latin typeface="Segoe UI"/>
                <a:cs typeface="Segoe UI"/>
              </a:rPr>
              <a:t>83% of Minnesota's HIV prevalence is within the 13-county transitional grant area</a:t>
            </a:r>
            <a:endParaRPr lang="en-US" sz="2000"/>
          </a:p>
          <a:p>
            <a:pPr>
              <a:spcBef>
                <a:spcPts val="600"/>
              </a:spcBef>
              <a:spcAft>
                <a:spcPts val="600"/>
              </a:spcAft>
            </a:pPr>
            <a:r>
              <a:rPr lang="en-US" sz="2000">
                <a:latin typeface="Segoe UI"/>
                <a:cs typeface="Segoe UI"/>
              </a:rPr>
              <a:t>Part A Funds serve people living with HIV in 11 Minnesota and 2 Wisconsin counties:</a:t>
            </a:r>
            <a:endParaRPr lang="en-US" sz="2000"/>
          </a:p>
        </p:txBody>
      </p:sp>
      <p:graphicFrame>
        <p:nvGraphicFramePr>
          <p:cNvPr id="5" name="Table 4">
            <a:extLst>
              <a:ext uri="{FF2B5EF4-FFF2-40B4-BE49-F238E27FC236}">
                <a16:creationId xmlns:a16="http://schemas.microsoft.com/office/drawing/2014/main" id="{F1DD7A21-DC12-BDBA-1712-CBE274DCF066}"/>
              </a:ext>
            </a:extLst>
          </p:cNvPr>
          <p:cNvGraphicFramePr>
            <a:graphicFrameLocks noGrp="1"/>
          </p:cNvGraphicFramePr>
          <p:nvPr>
            <p:extLst>
              <p:ext uri="{D42A27DB-BD31-4B8C-83A1-F6EECF244321}">
                <p14:modId xmlns:p14="http://schemas.microsoft.com/office/powerpoint/2010/main" val="3988416785"/>
              </p:ext>
            </p:extLst>
          </p:nvPr>
        </p:nvGraphicFramePr>
        <p:xfrm>
          <a:off x="2063435" y="3833894"/>
          <a:ext cx="4210352" cy="2584266"/>
        </p:xfrm>
        <a:graphic>
          <a:graphicData uri="http://schemas.openxmlformats.org/drawingml/2006/table">
            <a:tbl>
              <a:tblPr firstRow="1" bandRow="1">
                <a:tableStyleId>{2D5ABB26-0587-4C30-8999-92F81FD0307C}</a:tableStyleId>
              </a:tblPr>
              <a:tblGrid>
                <a:gridCol w="2105176">
                  <a:extLst>
                    <a:ext uri="{9D8B030D-6E8A-4147-A177-3AD203B41FA5}">
                      <a16:colId xmlns:a16="http://schemas.microsoft.com/office/drawing/2014/main" val="1717160675"/>
                    </a:ext>
                  </a:extLst>
                </a:gridCol>
                <a:gridCol w="2105176">
                  <a:extLst>
                    <a:ext uri="{9D8B030D-6E8A-4147-A177-3AD203B41FA5}">
                      <a16:colId xmlns:a16="http://schemas.microsoft.com/office/drawing/2014/main" val="2993263169"/>
                    </a:ext>
                  </a:extLst>
                </a:gridCol>
              </a:tblGrid>
              <a:tr h="432954">
                <a:tc>
                  <a:txBody>
                    <a:bodyPr/>
                    <a:lstStyle/>
                    <a:p>
                      <a:pPr marL="285750" indent="-285750">
                        <a:buFont typeface="Wingdings" panose="05000000000000000000" pitchFamily="2" charset="2"/>
                        <a:buChar char="ü"/>
                      </a:pPr>
                      <a:r>
                        <a:rPr lang="en-US" sz="1600"/>
                        <a:t>Anoka, MN</a:t>
                      </a:r>
                    </a:p>
                  </a:txBody>
                  <a:tcPr/>
                </a:tc>
                <a:tc>
                  <a:txBody>
                    <a:bodyPr/>
                    <a:lstStyle/>
                    <a:p>
                      <a:pPr marL="285750" indent="-285750">
                        <a:buFont typeface="Wingdings" panose="05000000000000000000" pitchFamily="2" charset="2"/>
                        <a:buChar char="ü"/>
                      </a:pPr>
                      <a:r>
                        <a:rPr lang="en-US" sz="1600"/>
                        <a:t>Ramsey, MN</a:t>
                      </a:r>
                    </a:p>
                  </a:txBody>
                  <a:tcPr/>
                </a:tc>
                <a:extLst>
                  <a:ext uri="{0D108BD9-81ED-4DB2-BD59-A6C34878D82A}">
                    <a16:rowId xmlns:a16="http://schemas.microsoft.com/office/drawing/2014/main" val="1640756807"/>
                  </a:ext>
                </a:extLst>
              </a:tr>
              <a:tr h="341440">
                <a:tc>
                  <a:txBody>
                    <a:bodyPr/>
                    <a:lstStyle/>
                    <a:p>
                      <a:pPr marL="285750" indent="-285750">
                        <a:buFont typeface="Wingdings" panose="05000000000000000000" pitchFamily="2" charset="2"/>
                        <a:buChar char="ü"/>
                      </a:pPr>
                      <a:r>
                        <a:rPr lang="en-US" sz="1600"/>
                        <a:t>Carver, MN</a:t>
                      </a:r>
                    </a:p>
                  </a:txBody>
                  <a:tcPr/>
                </a:tc>
                <a:tc>
                  <a:txBody>
                    <a:bodyPr/>
                    <a:lstStyle/>
                    <a:p>
                      <a:pPr marL="285750" indent="-285750">
                        <a:buFont typeface="Wingdings" panose="05000000000000000000" pitchFamily="2" charset="2"/>
                        <a:buChar char="ü"/>
                      </a:pPr>
                      <a:r>
                        <a:rPr lang="en-US" sz="1600"/>
                        <a:t>Saint Croix, WI</a:t>
                      </a:r>
                    </a:p>
                  </a:txBody>
                  <a:tcPr/>
                </a:tc>
                <a:extLst>
                  <a:ext uri="{0D108BD9-81ED-4DB2-BD59-A6C34878D82A}">
                    <a16:rowId xmlns:a16="http://schemas.microsoft.com/office/drawing/2014/main" val="900425784"/>
                  </a:ext>
                </a:extLst>
              </a:tr>
              <a:tr h="341440">
                <a:tc>
                  <a:txBody>
                    <a:bodyPr/>
                    <a:lstStyle/>
                    <a:p>
                      <a:pPr marL="285750" indent="-285750">
                        <a:buFont typeface="Wingdings" panose="05000000000000000000" pitchFamily="2" charset="2"/>
                        <a:buChar char="ü"/>
                      </a:pPr>
                      <a:r>
                        <a:rPr lang="en-US" sz="1600"/>
                        <a:t>Chisago, MN</a:t>
                      </a:r>
                    </a:p>
                  </a:txBody>
                  <a:tcPr/>
                </a:tc>
                <a:tc>
                  <a:txBody>
                    <a:bodyPr/>
                    <a:lstStyle/>
                    <a:p>
                      <a:pPr marL="285750" indent="-285750">
                        <a:buFont typeface="Wingdings" panose="05000000000000000000" pitchFamily="2" charset="2"/>
                        <a:buChar char="ü"/>
                      </a:pPr>
                      <a:r>
                        <a:rPr lang="en-US" sz="1600"/>
                        <a:t>Scott, MN</a:t>
                      </a:r>
                    </a:p>
                  </a:txBody>
                  <a:tcPr/>
                </a:tc>
                <a:extLst>
                  <a:ext uri="{0D108BD9-81ED-4DB2-BD59-A6C34878D82A}">
                    <a16:rowId xmlns:a16="http://schemas.microsoft.com/office/drawing/2014/main" val="804314804"/>
                  </a:ext>
                </a:extLst>
              </a:tr>
              <a:tr h="450272">
                <a:tc>
                  <a:txBody>
                    <a:bodyPr/>
                    <a:lstStyle/>
                    <a:p>
                      <a:pPr marL="285750" indent="-285750">
                        <a:buFont typeface="Wingdings" panose="05000000000000000000" pitchFamily="2" charset="2"/>
                        <a:buChar char="ü"/>
                      </a:pPr>
                      <a:r>
                        <a:rPr lang="en-US" sz="1600"/>
                        <a:t>Dakota, MN</a:t>
                      </a:r>
                    </a:p>
                  </a:txBody>
                  <a:tcPr/>
                </a:tc>
                <a:tc>
                  <a:txBody>
                    <a:bodyPr/>
                    <a:lstStyle/>
                    <a:p>
                      <a:pPr marL="285750" indent="-285750">
                        <a:buFont typeface="Wingdings" panose="05000000000000000000" pitchFamily="2" charset="2"/>
                        <a:buChar char="ü"/>
                      </a:pPr>
                      <a:r>
                        <a:rPr lang="en-US" sz="1600"/>
                        <a:t>Sherburne, MN</a:t>
                      </a:r>
                    </a:p>
                  </a:txBody>
                  <a:tcPr/>
                </a:tc>
                <a:extLst>
                  <a:ext uri="{0D108BD9-81ED-4DB2-BD59-A6C34878D82A}">
                    <a16:rowId xmlns:a16="http://schemas.microsoft.com/office/drawing/2014/main" val="2238074037"/>
                  </a:ext>
                </a:extLst>
              </a:tr>
              <a:tr h="326449">
                <a:tc>
                  <a:txBody>
                    <a:bodyPr/>
                    <a:lstStyle/>
                    <a:p>
                      <a:pPr marL="285750" indent="-285750">
                        <a:buFont typeface="Wingdings" panose="05000000000000000000" pitchFamily="2" charset="2"/>
                        <a:buChar char="ü"/>
                      </a:pPr>
                      <a:r>
                        <a:rPr lang="en-US" sz="1600"/>
                        <a:t>Hennepin, MN</a:t>
                      </a:r>
                    </a:p>
                  </a:txBody>
                  <a:tcPr/>
                </a:tc>
                <a:tc>
                  <a:txBody>
                    <a:bodyPr/>
                    <a:lstStyle/>
                    <a:p>
                      <a:pPr marL="285750" indent="-285750">
                        <a:buFont typeface="Wingdings" panose="05000000000000000000" pitchFamily="2" charset="2"/>
                        <a:buChar char="ü"/>
                      </a:pPr>
                      <a:r>
                        <a:rPr lang="en-US" sz="1600"/>
                        <a:t>Washington, MN</a:t>
                      </a:r>
                    </a:p>
                  </a:txBody>
                  <a:tcPr/>
                </a:tc>
                <a:extLst>
                  <a:ext uri="{0D108BD9-81ED-4DB2-BD59-A6C34878D82A}">
                    <a16:rowId xmlns:a16="http://schemas.microsoft.com/office/drawing/2014/main" val="3621896218"/>
                  </a:ext>
                </a:extLst>
              </a:tr>
              <a:tr h="341440">
                <a:tc>
                  <a:txBody>
                    <a:bodyPr/>
                    <a:lstStyle/>
                    <a:p>
                      <a:pPr marL="285750" lvl="0" indent="-285750">
                        <a:buFont typeface="Wingdings" panose="05000000000000000000" pitchFamily="2" charset="2"/>
                        <a:buChar char="ü"/>
                      </a:pPr>
                      <a:r>
                        <a:rPr lang="en-US" sz="1600"/>
                        <a:t>Isanti, MN</a:t>
                      </a:r>
                    </a:p>
                  </a:txBody>
                  <a:tcPr/>
                </a:tc>
                <a:tc>
                  <a:txBody>
                    <a:bodyPr/>
                    <a:lstStyle/>
                    <a:p>
                      <a:pPr marL="285750" lvl="0" indent="-285750">
                        <a:buFont typeface="Wingdings" panose="05000000000000000000" pitchFamily="2" charset="2"/>
                        <a:buChar char="ü"/>
                      </a:pPr>
                      <a:r>
                        <a:rPr lang="en-US" sz="1600"/>
                        <a:t>Wright, MN</a:t>
                      </a:r>
                    </a:p>
                  </a:txBody>
                  <a:tcPr/>
                </a:tc>
                <a:extLst>
                  <a:ext uri="{0D108BD9-81ED-4DB2-BD59-A6C34878D82A}">
                    <a16:rowId xmlns:a16="http://schemas.microsoft.com/office/drawing/2014/main" val="718232774"/>
                  </a:ext>
                </a:extLst>
              </a:tr>
              <a:tr h="341440">
                <a:tc>
                  <a:txBody>
                    <a:bodyPr/>
                    <a:lstStyle/>
                    <a:p>
                      <a:pPr marL="285750" lvl="0" indent="-285750">
                        <a:buFont typeface="Wingdings" panose="05000000000000000000" pitchFamily="2" charset="2"/>
                        <a:buChar char="ü"/>
                      </a:pPr>
                      <a:r>
                        <a:rPr lang="en-US" sz="1600"/>
                        <a:t>Pierce, WI</a:t>
                      </a:r>
                    </a:p>
                  </a:txBody>
                  <a:tcPr/>
                </a:tc>
                <a:tc>
                  <a:txBody>
                    <a:bodyPr/>
                    <a:lstStyle/>
                    <a:p>
                      <a:pPr marL="285750" lvl="0" indent="-285750">
                        <a:buFont typeface="Wingdings" panose="05000000000000000000" pitchFamily="2" charset="2"/>
                        <a:buChar char="ü"/>
                      </a:pPr>
                      <a:endParaRPr lang="en-US" sz="1600"/>
                    </a:p>
                  </a:txBody>
                  <a:tcPr/>
                </a:tc>
                <a:extLst>
                  <a:ext uri="{0D108BD9-81ED-4DB2-BD59-A6C34878D82A}">
                    <a16:rowId xmlns:a16="http://schemas.microsoft.com/office/drawing/2014/main" val="3287967418"/>
                  </a:ext>
                </a:extLst>
              </a:tr>
            </a:tbl>
          </a:graphicData>
        </a:graphic>
      </p:graphicFrame>
      <p:pic>
        <p:nvPicPr>
          <p:cNvPr id="7" name="Content Placeholder 5">
            <a:extLst>
              <a:ext uri="{FF2B5EF4-FFF2-40B4-BE49-F238E27FC236}">
                <a16:creationId xmlns:a16="http://schemas.microsoft.com/office/drawing/2014/main" id="{9BB677CF-89CC-CA6F-3DD6-988BD95DF1D5}"/>
              </a:ext>
            </a:extLst>
          </p:cNvPr>
          <p:cNvPicPr>
            <a:picLocks noChangeAspect="1"/>
          </p:cNvPicPr>
          <p:nvPr/>
        </p:nvPicPr>
        <p:blipFill>
          <a:blip r:embed="rId2"/>
          <a:stretch>
            <a:fillRect/>
          </a:stretch>
        </p:blipFill>
        <p:spPr>
          <a:xfrm>
            <a:off x="6910040" y="3648865"/>
            <a:ext cx="2288115" cy="2803132"/>
          </a:xfrm>
          <a:prstGeom prst="rect">
            <a:avLst/>
          </a:prstGeom>
        </p:spPr>
      </p:pic>
    </p:spTree>
    <p:extLst>
      <p:ext uri="{BB962C8B-B14F-4D97-AF65-F5344CB8AC3E}">
        <p14:creationId xmlns:p14="http://schemas.microsoft.com/office/powerpoint/2010/main" val="380663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E5AA22-FF94-BBC9-762C-FDF2859ED159}"/>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Minority AIDS Initiative</a:t>
            </a:r>
          </a:p>
        </p:txBody>
      </p:sp>
      <p:sp>
        <p:nvSpPr>
          <p:cNvPr id="3" name="Content Placeholder 2">
            <a:extLst>
              <a:ext uri="{FF2B5EF4-FFF2-40B4-BE49-F238E27FC236}">
                <a16:creationId xmlns:a16="http://schemas.microsoft.com/office/drawing/2014/main" id="{2E607D27-A662-C539-0E9B-AE1EBA118A49}"/>
              </a:ext>
            </a:extLst>
          </p:cNvPr>
          <p:cNvSpPr>
            <a:spLocks noGrp="1"/>
          </p:cNvSpPr>
          <p:nvPr>
            <p:ph sz="quarter" idx="11"/>
          </p:nvPr>
        </p:nvSpPr>
        <p:spPr>
          <a:xfrm>
            <a:off x="422660" y="2198362"/>
            <a:ext cx="5982902" cy="4438744"/>
          </a:xfrm>
        </p:spPr>
        <p:txBody>
          <a:bodyPr vert="horz" lIns="91440" tIns="45720" rIns="91440" bIns="45720" rtlCol="0" anchor="t">
            <a:normAutofit fontScale="92500"/>
          </a:bodyPr>
          <a:lstStyle/>
          <a:p>
            <a:pPr>
              <a:lnSpc>
                <a:spcPct val="90000"/>
              </a:lnSpc>
              <a:buFont typeface="Arial" panose="020B0604020202020204" pitchFamily="34" charset="0"/>
              <a:buChar char="•"/>
            </a:pPr>
            <a:r>
              <a:rPr lang="en-US" sz="1800">
                <a:latin typeface="+mn-lt"/>
                <a:ea typeface="+mn-ea"/>
                <a:cs typeface="+mn-cs"/>
              </a:rPr>
              <a:t>In 1998, HIV/AIDS was the third leading cause of death among Black women and the second leading cause of death among Black men aged 25-44.</a:t>
            </a:r>
            <a:endParaRPr lang="en-US" sz="1800">
              <a:latin typeface="+mn-lt"/>
              <a:ea typeface="+mn-ea"/>
              <a:cs typeface="Calibri"/>
            </a:endParaRPr>
          </a:p>
          <a:p>
            <a:pPr>
              <a:lnSpc>
                <a:spcPct val="90000"/>
              </a:lnSpc>
              <a:buFont typeface="Arial" panose="020B0604020202020204" pitchFamily="34" charset="0"/>
              <a:buChar char="•"/>
            </a:pPr>
            <a:r>
              <a:rPr lang="en-US" sz="1800">
                <a:latin typeface="+mn-lt"/>
                <a:ea typeface="+mn-ea"/>
                <a:cs typeface="+mn-cs"/>
              </a:rPr>
              <a:t>The AIDS rate (i.e., the number of people living with AIDS per 100,000 population) among adults and adolescents was 84.7 among Blacks, 37.8 among Hispanics, and 9.9 among Whites.</a:t>
            </a:r>
          </a:p>
          <a:p>
            <a:pPr>
              <a:lnSpc>
                <a:spcPct val="90000"/>
              </a:lnSpc>
              <a:buFont typeface="Arial" panose="020B0604020202020204" pitchFamily="34" charset="0"/>
              <a:buChar char="•"/>
            </a:pPr>
            <a:r>
              <a:rPr lang="en-US" sz="1800">
                <a:latin typeface="+mn-lt"/>
                <a:ea typeface="+mn-ea"/>
                <a:cs typeface="+mn-cs"/>
              </a:rPr>
              <a:t>Spearheaded by African American leaders, including the Congressional Black Caucus, and supported by President Bill Clinton, the federal Minority AIDS Initiative (MAI) came to be in 1998 in response to concerns raised by community advocates about the disproportionate impact of HIV/AIDS on America's racial/ethnic minority populations. </a:t>
            </a:r>
          </a:p>
          <a:p>
            <a:pPr>
              <a:lnSpc>
                <a:spcPct val="90000"/>
              </a:lnSpc>
              <a:buFont typeface="Arial" panose="020B0604020202020204" pitchFamily="34" charset="0"/>
              <a:buChar char="•"/>
            </a:pPr>
            <a:r>
              <a:rPr lang="en-US" sz="1800">
                <a:latin typeface="+mn-lt"/>
                <a:ea typeface="+mn-ea"/>
                <a:cs typeface="Calibri"/>
              </a:rPr>
              <a:t>The goal of this initiative was to build the capacity of minority-led organizations to address the disproportionate impact of HIV/AIDS on racial and ethnic minorities. </a:t>
            </a:r>
          </a:p>
        </p:txBody>
      </p:sp>
      <p:pic>
        <p:nvPicPr>
          <p:cNvPr id="5" name="Picture 4">
            <a:extLst>
              <a:ext uri="{FF2B5EF4-FFF2-40B4-BE49-F238E27FC236}">
                <a16:creationId xmlns:a16="http://schemas.microsoft.com/office/drawing/2014/main" id="{FB7065DD-B45A-ED3B-9FB4-4BF8BB3CD65A}"/>
              </a:ext>
            </a:extLst>
          </p:cNvPr>
          <p:cNvPicPr>
            <a:picLocks noChangeAspect="1"/>
          </p:cNvPicPr>
          <p:nvPr/>
        </p:nvPicPr>
        <p:blipFill>
          <a:blip r:embed="rId3"/>
          <a:stretch>
            <a:fillRect/>
          </a:stretch>
        </p:blipFill>
        <p:spPr>
          <a:xfrm>
            <a:off x="6719367" y="2267182"/>
            <a:ext cx="4788505" cy="359137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195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3799-F0ED-71FB-597F-E54112925DAC}"/>
              </a:ext>
            </a:extLst>
          </p:cNvPr>
          <p:cNvSpPr>
            <a:spLocks noGrp="1"/>
          </p:cNvSpPr>
          <p:nvPr>
            <p:ph type="title"/>
          </p:nvPr>
        </p:nvSpPr>
        <p:spPr/>
        <p:txBody>
          <a:bodyPr/>
          <a:lstStyle/>
          <a:p>
            <a:r>
              <a:rPr lang="en-US">
                <a:latin typeface="Segoe UI Light"/>
                <a:cs typeface="Segoe UI Light"/>
              </a:rPr>
              <a:t>Part A MAI Funding in the metro TGA</a:t>
            </a:r>
            <a:endParaRPr lang="en-US"/>
          </a:p>
        </p:txBody>
      </p:sp>
      <p:sp>
        <p:nvSpPr>
          <p:cNvPr id="3" name="Content Placeholder 2">
            <a:extLst>
              <a:ext uri="{FF2B5EF4-FFF2-40B4-BE49-F238E27FC236}">
                <a16:creationId xmlns:a16="http://schemas.microsoft.com/office/drawing/2014/main" id="{93C71A1E-C125-D613-061D-240D1CB90D8A}"/>
              </a:ext>
            </a:extLst>
          </p:cNvPr>
          <p:cNvSpPr>
            <a:spLocks noGrp="1"/>
          </p:cNvSpPr>
          <p:nvPr>
            <p:ph sz="quarter" idx="11"/>
          </p:nvPr>
        </p:nvSpPr>
        <p:spPr/>
        <p:txBody>
          <a:bodyPr vert="horz" lIns="91440" tIns="45720" rIns="91440" bIns="45720" rtlCol="0" anchor="t">
            <a:normAutofit/>
          </a:bodyPr>
          <a:lstStyle/>
          <a:p>
            <a:r>
              <a:rPr lang="en-US">
                <a:latin typeface="Segoe UI"/>
                <a:cs typeface="Segoe UI"/>
              </a:rPr>
              <a:t>Under Part A, MAI funding provides Outpatient/Ambulatory Health Services and Medical Case Management to improve access and reduce disparities in health outcomes in the Part A Transitional Grant Area.</a:t>
            </a:r>
          </a:p>
          <a:p>
            <a:r>
              <a:rPr lang="en-US">
                <a:latin typeface="Segoe UI"/>
                <a:cs typeface="Segoe UI"/>
              </a:rPr>
              <a:t>The priority populations for Part A MAI funding in Minnesota are Hispanic/Latino, Black (African-born and African American), American Indian/Alaska Native.</a:t>
            </a:r>
          </a:p>
        </p:txBody>
      </p:sp>
      <p:sp>
        <p:nvSpPr>
          <p:cNvPr id="6" name="Footer Placeholder 4">
            <a:extLst>
              <a:ext uri="{FF2B5EF4-FFF2-40B4-BE49-F238E27FC236}">
                <a16:creationId xmlns:a16="http://schemas.microsoft.com/office/drawing/2014/main" id="{488AFF1B-FCA5-960F-376E-5480B29EFF90}"/>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765806191"/>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Erin Mehta</DisplayName>
        <AccountId>403</AccountId>
        <AccountType/>
      </UserInfo>
      <UserInfo>
        <DisplayName>Dawn E Petroskas</DisplayName>
        <AccountId>404</AccountId>
        <AccountType/>
      </UserInfo>
    </SharedWithUsers>
  </documentManagement>
</p:properties>
</file>

<file path=customXml/itemProps1.xml><?xml version="1.0" encoding="utf-8"?>
<ds:datastoreItem xmlns:ds="http://schemas.openxmlformats.org/officeDocument/2006/customXml" ds:itemID="{26500599-21AA-44C7-A50B-E37AFA718B5A}">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3.xml><?xml version="1.0" encoding="utf-8"?>
<ds:datastoreItem xmlns:ds="http://schemas.openxmlformats.org/officeDocument/2006/customXml" ds:itemID="{B26B8610-BF58-4CC2-830E-ED1BD8CBA338}">
  <ds:schemaRefs>
    <ds:schemaRef ds:uri="http://purl.org/dc/elements/1.1/"/>
    <ds:schemaRef ds:uri="http://purl.org/dc/dcmitype/"/>
    <ds:schemaRef ds:uri="http://purl.org/dc/terms/"/>
    <ds:schemaRef ds:uri="66dacab7-a067-4aaf-b88d-e77dc82a1624"/>
    <ds:schemaRef ds:uri="http://www.w3.org/XML/1998/namespace"/>
    <ds:schemaRef ds:uri="ef370f41-b301-4688-91b0-03752f0e7c9e"/>
    <ds:schemaRef ds:uri="http://schemas.microsoft.com/office/2006/documentManagement/types"/>
    <ds:schemaRef ds:uri="http://schemas.microsoft.com/office/infopath/2007/PartnerControls"/>
    <ds:schemaRef ds:uri="http://schemas.openxmlformats.org/package/2006/metadata/core-properties"/>
    <ds:schemaRef ds:uri="6eac1f4b-5817-4d0f-bb79-f97d33da94f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PowerPoint template (1)</Template>
  <TotalTime>0</TotalTime>
  <Words>3382</Words>
  <Application>Microsoft Office PowerPoint</Application>
  <PresentationFormat>Widescreen</PresentationFormat>
  <Paragraphs>351</Paragraphs>
  <Slides>26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Segoe UI</vt:lpstr>
      <vt:lpstr>Segoe UI Light</vt:lpstr>
      <vt:lpstr>Wingdings</vt:lpstr>
      <vt:lpstr>Office Theme</vt:lpstr>
      <vt:lpstr>PowerPoint Presentation</vt:lpstr>
      <vt:lpstr>Ryan White Program Grant Overview</vt:lpstr>
      <vt:lpstr>Ryan White</vt:lpstr>
      <vt:lpstr>Ryan White HIV/AIDS Program</vt:lpstr>
      <vt:lpstr>Ryan White HIV/AIDS Program Goals and Expected Outcomes</vt:lpstr>
      <vt:lpstr>Ryan White Part A Funds</vt:lpstr>
      <vt:lpstr>Minneapolis-St. Paul Transitional Grant Area</vt:lpstr>
      <vt:lpstr>Minority AIDS Initiative</vt:lpstr>
      <vt:lpstr>Part A MAI Funding in the metro TGA</vt:lpstr>
      <vt:lpstr>Ryan White Part B/Rebate Funds</vt:lpstr>
      <vt:lpstr>Funding Sources and How to Use Them</vt:lpstr>
      <vt:lpstr>Service Standards</vt:lpstr>
      <vt:lpstr>Ryan White Client Population</vt:lpstr>
      <vt:lpstr>Ryan White System of Care</vt:lpstr>
      <vt:lpstr>Subrecipient Monitoring</vt:lpstr>
      <vt:lpstr>Subrecipient Monitoring - Annual Site Visits</vt:lpstr>
      <vt:lpstr>Subrecipient Monitoring – Quarterly Calls</vt:lpstr>
      <vt:lpstr>Ryan White Eligibility</vt:lpstr>
      <vt:lpstr>Hennepin County Ryan White HIV Services Team</vt:lpstr>
      <vt:lpstr>PowerPoint Presentation</vt:lpstr>
      <vt:lpstr>Quality Management</vt:lpstr>
      <vt:lpstr>Contracts &amp; Invoices</vt:lpstr>
      <vt:lpstr>PowerPoint Presentation</vt:lpstr>
      <vt:lpstr>PowerPoint Presentation</vt:lpstr>
      <vt:lpstr>Minnesota Systems/Resources</vt:lpstr>
      <vt:lpstr>External Ryan White Resources </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Carissa N Weisdorf</cp:lastModifiedBy>
  <cp:revision>11</cp:revision>
  <cp:lastPrinted>2016-11-03T22:49:44Z</cp:lastPrinted>
  <dcterms:created xsi:type="dcterms:W3CDTF">2023-09-21T16:20:32Z</dcterms:created>
  <dcterms:modified xsi:type="dcterms:W3CDTF">2024-03-18T17:17:07Z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y fmtid="{D5CDD505-2E9C-101B-9397-08002B2CF9AE}" pid="8" name="_MarkAsFinal">
    <vt:bool>true</vt:bool>
  </property>
</Properties>
</file>